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63" r:id="rId9"/>
    <p:sldId id="264" r:id="rId10"/>
    <p:sldId id="265" r:id="rId11"/>
    <p:sldId id="27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 Backes" initials="CB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408" y="-7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commentAuthors" Target="commentAuthors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5ADFEA-7AEC-7C44-8694-28743E6107A7}" type="doc">
      <dgm:prSet loTypeId="urn:microsoft.com/office/officeart/2005/8/layout/vProcess5" loCatId="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4A58D87-BD0E-4D4C-BF9A-ADC1663A6FB6}">
      <dgm:prSet phldrT="[Text]"/>
      <dgm:spPr/>
      <dgm:t>
        <a:bodyPr/>
        <a:lstStyle/>
        <a:p>
          <a:r>
            <a:rPr lang="en-US" dirty="0" smtClean="0"/>
            <a:t>The benchmark</a:t>
          </a:r>
          <a:endParaRPr lang="en-US" dirty="0"/>
        </a:p>
      </dgm:t>
    </dgm:pt>
    <dgm:pt modelId="{D52AC208-C6F3-3E45-BFE0-E110F4975B52}" type="parTrans" cxnId="{17D88E1F-5AE7-5D4D-8B34-F75264F3D508}">
      <dgm:prSet/>
      <dgm:spPr/>
      <dgm:t>
        <a:bodyPr/>
        <a:lstStyle/>
        <a:p>
          <a:endParaRPr lang="en-US"/>
        </a:p>
      </dgm:t>
    </dgm:pt>
    <dgm:pt modelId="{63AECCB4-10AA-0645-A2A6-A29E627C21D4}" type="sibTrans" cxnId="{17D88E1F-5AE7-5D4D-8B34-F75264F3D508}">
      <dgm:prSet/>
      <dgm:spPr/>
      <dgm:t>
        <a:bodyPr/>
        <a:lstStyle/>
        <a:p>
          <a:endParaRPr lang="en-US"/>
        </a:p>
      </dgm:t>
    </dgm:pt>
    <dgm:pt modelId="{FF5A3CC9-2287-1B43-90CF-A5F7A2E571DC}">
      <dgm:prSet phldrT="[Text]"/>
      <dgm:spPr/>
      <dgm:t>
        <a:bodyPr/>
        <a:lstStyle/>
        <a:p>
          <a:r>
            <a:rPr lang="en-US" dirty="0" smtClean="0"/>
            <a:t>The status quo</a:t>
          </a:r>
          <a:endParaRPr lang="en-US" dirty="0"/>
        </a:p>
      </dgm:t>
    </dgm:pt>
    <dgm:pt modelId="{66E26B5B-CEE8-3C43-99FB-42DC19310E33}" type="parTrans" cxnId="{EABA5AF4-A765-7C47-834E-6604603ACFBD}">
      <dgm:prSet/>
      <dgm:spPr/>
      <dgm:t>
        <a:bodyPr/>
        <a:lstStyle/>
        <a:p>
          <a:endParaRPr lang="en-US"/>
        </a:p>
      </dgm:t>
    </dgm:pt>
    <dgm:pt modelId="{4614A6DE-9F3B-8A40-A0A6-F9D311B37E6D}" type="sibTrans" cxnId="{EABA5AF4-A765-7C47-834E-6604603ACFBD}">
      <dgm:prSet/>
      <dgm:spPr/>
      <dgm:t>
        <a:bodyPr/>
        <a:lstStyle/>
        <a:p>
          <a:endParaRPr lang="en-US"/>
        </a:p>
      </dgm:t>
    </dgm:pt>
    <dgm:pt modelId="{2B3E8B6B-80CA-6C45-92D3-883E4FFFEA28}">
      <dgm:prSet phldrT="[Text]"/>
      <dgm:spPr/>
      <dgm:t>
        <a:bodyPr/>
        <a:lstStyle/>
        <a:p>
          <a:r>
            <a:rPr lang="en-US" dirty="0" smtClean="0"/>
            <a:t>The ways to improve</a:t>
          </a:r>
          <a:endParaRPr lang="en-US" dirty="0"/>
        </a:p>
      </dgm:t>
    </dgm:pt>
    <dgm:pt modelId="{A3E60C8E-673D-1D4B-A6F9-33CED80F9D82}" type="parTrans" cxnId="{07BE20CD-AD99-FB43-AD0F-7532E8364CA6}">
      <dgm:prSet/>
      <dgm:spPr/>
      <dgm:t>
        <a:bodyPr/>
        <a:lstStyle/>
        <a:p>
          <a:endParaRPr lang="en-US"/>
        </a:p>
      </dgm:t>
    </dgm:pt>
    <dgm:pt modelId="{1521875A-E1CE-F74E-856A-0BE619595E8F}" type="sibTrans" cxnId="{07BE20CD-AD99-FB43-AD0F-7532E8364CA6}">
      <dgm:prSet/>
      <dgm:spPr/>
      <dgm:t>
        <a:bodyPr/>
        <a:lstStyle/>
        <a:p>
          <a:endParaRPr lang="en-US"/>
        </a:p>
      </dgm:t>
    </dgm:pt>
    <dgm:pt modelId="{23C64166-EA59-554A-AB9D-4C2EB638C466}" type="pres">
      <dgm:prSet presAssocID="{F15ADFEA-7AEC-7C44-8694-28743E6107A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8CF613EB-C08C-6546-8E24-6CF68A50C904}" type="pres">
      <dgm:prSet presAssocID="{F15ADFEA-7AEC-7C44-8694-28743E6107A7}" presName="dummyMaxCanvas" presStyleCnt="0">
        <dgm:presLayoutVars/>
      </dgm:prSet>
      <dgm:spPr/>
    </dgm:pt>
    <dgm:pt modelId="{868F8EC5-5572-894A-9B19-5E77D053F3FA}" type="pres">
      <dgm:prSet presAssocID="{F15ADFEA-7AEC-7C44-8694-28743E6107A7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42D2E30-5B09-A947-BB4C-A71B4CFA4FBA}" type="pres">
      <dgm:prSet presAssocID="{F15ADFEA-7AEC-7C44-8694-28743E6107A7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CFF92A5-CA0B-5345-9267-69C532F7CB31}" type="pres">
      <dgm:prSet presAssocID="{F15ADFEA-7AEC-7C44-8694-28743E6107A7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207F5E-414F-4C44-A3F0-8987EDDDCC0C}" type="pres">
      <dgm:prSet presAssocID="{F15ADFEA-7AEC-7C44-8694-28743E6107A7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A465368-5F80-8F42-BA87-F0965E184DB2}" type="pres">
      <dgm:prSet presAssocID="{F15ADFEA-7AEC-7C44-8694-28743E6107A7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B9E6EE4-1093-2F47-9C95-F1CE0417FAA0}" type="pres">
      <dgm:prSet presAssocID="{F15ADFEA-7AEC-7C44-8694-28743E6107A7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7D9ADB8-9561-D243-840F-DCA8ABEFD3CE}" type="pres">
      <dgm:prSet presAssocID="{F15ADFEA-7AEC-7C44-8694-28743E6107A7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A000AD1-9307-1E47-AA70-9A4E55977292}" type="pres">
      <dgm:prSet presAssocID="{F15ADFEA-7AEC-7C44-8694-28743E6107A7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95414A4-9550-454F-BA66-226594803886}" type="presOf" srcId="{B4A58D87-BD0E-4D4C-BF9A-ADC1663A6FB6}" destId="{AB9E6EE4-1093-2F47-9C95-F1CE0417FAA0}" srcOrd="1" destOrd="0" presId="urn:microsoft.com/office/officeart/2005/8/layout/vProcess5"/>
    <dgm:cxn modelId="{69C19041-1552-5C45-B72C-139241FE0202}" type="presOf" srcId="{B4A58D87-BD0E-4D4C-BF9A-ADC1663A6FB6}" destId="{868F8EC5-5572-894A-9B19-5E77D053F3FA}" srcOrd="0" destOrd="0" presId="urn:microsoft.com/office/officeart/2005/8/layout/vProcess5"/>
    <dgm:cxn modelId="{EABA5AF4-A765-7C47-834E-6604603ACFBD}" srcId="{F15ADFEA-7AEC-7C44-8694-28743E6107A7}" destId="{FF5A3CC9-2287-1B43-90CF-A5F7A2E571DC}" srcOrd="1" destOrd="0" parTransId="{66E26B5B-CEE8-3C43-99FB-42DC19310E33}" sibTransId="{4614A6DE-9F3B-8A40-A0A6-F9D311B37E6D}"/>
    <dgm:cxn modelId="{14AE643F-1DD0-2F42-9B55-F20BCC6AF012}" type="presOf" srcId="{F15ADFEA-7AEC-7C44-8694-28743E6107A7}" destId="{23C64166-EA59-554A-AB9D-4C2EB638C466}" srcOrd="0" destOrd="0" presId="urn:microsoft.com/office/officeart/2005/8/layout/vProcess5"/>
    <dgm:cxn modelId="{41609740-7304-A145-A974-828A8C6B30D8}" type="presOf" srcId="{63AECCB4-10AA-0645-A2A6-A29E627C21D4}" destId="{8B207F5E-414F-4C44-A3F0-8987EDDDCC0C}" srcOrd="0" destOrd="0" presId="urn:microsoft.com/office/officeart/2005/8/layout/vProcess5"/>
    <dgm:cxn modelId="{53BEFAA7-0AC2-054D-B73E-6CB14CF7B611}" type="presOf" srcId="{FF5A3CC9-2287-1B43-90CF-A5F7A2E571DC}" destId="{A42D2E30-5B09-A947-BB4C-A71B4CFA4FBA}" srcOrd="0" destOrd="0" presId="urn:microsoft.com/office/officeart/2005/8/layout/vProcess5"/>
    <dgm:cxn modelId="{22513524-E383-3A46-A84F-7119C4D680DA}" type="presOf" srcId="{2B3E8B6B-80CA-6C45-92D3-883E4FFFEA28}" destId="{0A000AD1-9307-1E47-AA70-9A4E55977292}" srcOrd="1" destOrd="0" presId="urn:microsoft.com/office/officeart/2005/8/layout/vProcess5"/>
    <dgm:cxn modelId="{07BE20CD-AD99-FB43-AD0F-7532E8364CA6}" srcId="{F15ADFEA-7AEC-7C44-8694-28743E6107A7}" destId="{2B3E8B6B-80CA-6C45-92D3-883E4FFFEA28}" srcOrd="2" destOrd="0" parTransId="{A3E60C8E-673D-1D4B-A6F9-33CED80F9D82}" sibTransId="{1521875A-E1CE-F74E-856A-0BE619595E8F}"/>
    <dgm:cxn modelId="{73A24A93-4B8D-3846-8432-C684C510794D}" type="presOf" srcId="{4614A6DE-9F3B-8A40-A0A6-F9D311B37E6D}" destId="{0A465368-5F80-8F42-BA87-F0965E184DB2}" srcOrd="0" destOrd="0" presId="urn:microsoft.com/office/officeart/2005/8/layout/vProcess5"/>
    <dgm:cxn modelId="{FE92461B-3A9A-8C40-B14E-6096D6B5BB79}" type="presOf" srcId="{2B3E8B6B-80CA-6C45-92D3-883E4FFFEA28}" destId="{3CFF92A5-CA0B-5345-9267-69C532F7CB31}" srcOrd="0" destOrd="0" presId="urn:microsoft.com/office/officeart/2005/8/layout/vProcess5"/>
    <dgm:cxn modelId="{FCF84A33-A312-594B-BECA-6DE9E6E152FC}" type="presOf" srcId="{FF5A3CC9-2287-1B43-90CF-A5F7A2E571DC}" destId="{87D9ADB8-9561-D243-840F-DCA8ABEFD3CE}" srcOrd="1" destOrd="0" presId="urn:microsoft.com/office/officeart/2005/8/layout/vProcess5"/>
    <dgm:cxn modelId="{17D88E1F-5AE7-5D4D-8B34-F75264F3D508}" srcId="{F15ADFEA-7AEC-7C44-8694-28743E6107A7}" destId="{B4A58D87-BD0E-4D4C-BF9A-ADC1663A6FB6}" srcOrd="0" destOrd="0" parTransId="{D52AC208-C6F3-3E45-BFE0-E110F4975B52}" sibTransId="{63AECCB4-10AA-0645-A2A6-A29E627C21D4}"/>
    <dgm:cxn modelId="{3A93C14C-308E-1540-828F-EBD1961B7F8C}" type="presParOf" srcId="{23C64166-EA59-554A-AB9D-4C2EB638C466}" destId="{8CF613EB-C08C-6546-8E24-6CF68A50C904}" srcOrd="0" destOrd="0" presId="urn:microsoft.com/office/officeart/2005/8/layout/vProcess5"/>
    <dgm:cxn modelId="{8B010330-9C47-5B44-96CB-8D07A27E6942}" type="presParOf" srcId="{23C64166-EA59-554A-AB9D-4C2EB638C466}" destId="{868F8EC5-5572-894A-9B19-5E77D053F3FA}" srcOrd="1" destOrd="0" presId="urn:microsoft.com/office/officeart/2005/8/layout/vProcess5"/>
    <dgm:cxn modelId="{67E5F38F-AC5F-9E4E-B019-E9C485029D2D}" type="presParOf" srcId="{23C64166-EA59-554A-AB9D-4C2EB638C466}" destId="{A42D2E30-5B09-A947-BB4C-A71B4CFA4FBA}" srcOrd="2" destOrd="0" presId="urn:microsoft.com/office/officeart/2005/8/layout/vProcess5"/>
    <dgm:cxn modelId="{FBE6B837-C20F-9B43-88EA-C2F026802B25}" type="presParOf" srcId="{23C64166-EA59-554A-AB9D-4C2EB638C466}" destId="{3CFF92A5-CA0B-5345-9267-69C532F7CB31}" srcOrd="3" destOrd="0" presId="urn:microsoft.com/office/officeart/2005/8/layout/vProcess5"/>
    <dgm:cxn modelId="{C10D207C-A816-0D4A-9C03-79BA727B5284}" type="presParOf" srcId="{23C64166-EA59-554A-AB9D-4C2EB638C466}" destId="{8B207F5E-414F-4C44-A3F0-8987EDDDCC0C}" srcOrd="4" destOrd="0" presId="urn:microsoft.com/office/officeart/2005/8/layout/vProcess5"/>
    <dgm:cxn modelId="{D64B379E-2DC5-5F4E-8418-536E5A4FA50C}" type="presParOf" srcId="{23C64166-EA59-554A-AB9D-4C2EB638C466}" destId="{0A465368-5F80-8F42-BA87-F0965E184DB2}" srcOrd="5" destOrd="0" presId="urn:microsoft.com/office/officeart/2005/8/layout/vProcess5"/>
    <dgm:cxn modelId="{5F5F0AED-BCC7-E542-9CC6-74A1B60711CE}" type="presParOf" srcId="{23C64166-EA59-554A-AB9D-4C2EB638C466}" destId="{AB9E6EE4-1093-2F47-9C95-F1CE0417FAA0}" srcOrd="6" destOrd="0" presId="urn:microsoft.com/office/officeart/2005/8/layout/vProcess5"/>
    <dgm:cxn modelId="{A1D8299C-1218-9543-AE5B-A7F0AAB47305}" type="presParOf" srcId="{23C64166-EA59-554A-AB9D-4C2EB638C466}" destId="{87D9ADB8-9561-D243-840F-DCA8ABEFD3CE}" srcOrd="7" destOrd="0" presId="urn:microsoft.com/office/officeart/2005/8/layout/vProcess5"/>
    <dgm:cxn modelId="{01A5B1FB-A29B-814F-A5BA-5844702C6B7F}" type="presParOf" srcId="{23C64166-EA59-554A-AB9D-4C2EB638C466}" destId="{0A000AD1-9307-1E47-AA70-9A4E55977292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76C037-0524-5547-8016-BBC565956D78}" type="doc">
      <dgm:prSet loTypeId="urn:microsoft.com/office/officeart/2005/8/layout/list1" loCatId="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D32B72A6-3099-E140-9E32-2EF8E6FA4185}">
      <dgm:prSet phldrT="[Text]"/>
      <dgm:spPr/>
      <dgm:t>
        <a:bodyPr/>
        <a:lstStyle/>
        <a:p>
          <a:r>
            <a:rPr lang="en-US" dirty="0" smtClean="0"/>
            <a:t>Access</a:t>
          </a:r>
          <a:endParaRPr lang="en-US" dirty="0"/>
        </a:p>
      </dgm:t>
    </dgm:pt>
    <dgm:pt modelId="{9297F8A9-C2BB-BE41-8E30-E62059529884}" type="parTrans" cxnId="{C2F64BE9-7183-E347-BE8E-9EBDEDBE2EFD}">
      <dgm:prSet/>
      <dgm:spPr/>
      <dgm:t>
        <a:bodyPr/>
        <a:lstStyle/>
        <a:p>
          <a:endParaRPr lang="en-US"/>
        </a:p>
      </dgm:t>
    </dgm:pt>
    <dgm:pt modelId="{860498C4-0813-E34A-A754-C7101282C971}" type="sibTrans" cxnId="{C2F64BE9-7183-E347-BE8E-9EBDEDBE2EFD}">
      <dgm:prSet/>
      <dgm:spPr/>
      <dgm:t>
        <a:bodyPr/>
        <a:lstStyle/>
        <a:p>
          <a:endParaRPr lang="en-US"/>
        </a:p>
      </dgm:t>
    </dgm:pt>
    <dgm:pt modelId="{A77B3806-C7AF-D640-8D05-AC4B60919773}">
      <dgm:prSet phldrT="[Text]"/>
      <dgm:spPr/>
      <dgm:t>
        <a:bodyPr/>
        <a:lstStyle/>
        <a:p>
          <a:r>
            <a:rPr lang="en-US" dirty="0" smtClean="0"/>
            <a:t>Conduct of proceedings</a:t>
          </a:r>
          <a:endParaRPr lang="en-US" dirty="0"/>
        </a:p>
      </dgm:t>
    </dgm:pt>
    <dgm:pt modelId="{C7BC15F8-DF40-FB4B-9E10-8BF2AB3BF231}" type="parTrans" cxnId="{9AE9FA12-08F5-5B48-BC61-8237EC1627B4}">
      <dgm:prSet/>
      <dgm:spPr/>
      <dgm:t>
        <a:bodyPr/>
        <a:lstStyle/>
        <a:p>
          <a:endParaRPr lang="en-US"/>
        </a:p>
      </dgm:t>
    </dgm:pt>
    <dgm:pt modelId="{E4BF513D-E197-0040-A923-1E8549EA494E}" type="sibTrans" cxnId="{9AE9FA12-08F5-5B48-BC61-8237EC1627B4}">
      <dgm:prSet/>
      <dgm:spPr/>
      <dgm:t>
        <a:bodyPr/>
        <a:lstStyle/>
        <a:p>
          <a:endParaRPr lang="en-US"/>
        </a:p>
      </dgm:t>
    </dgm:pt>
    <dgm:pt modelId="{9243B201-EB5F-384F-A7C2-5AF547A47EA0}">
      <dgm:prSet phldrT="[Text]"/>
      <dgm:spPr/>
      <dgm:t>
        <a:bodyPr/>
        <a:lstStyle/>
        <a:p>
          <a:r>
            <a:rPr lang="en-US" dirty="0" smtClean="0"/>
            <a:t>Remedies</a:t>
          </a:r>
          <a:endParaRPr lang="en-US" dirty="0"/>
        </a:p>
      </dgm:t>
    </dgm:pt>
    <dgm:pt modelId="{DC95B4F8-6471-8A49-980A-8711242E8097}" type="parTrans" cxnId="{3BDF94E1-5F76-3740-B3C7-E4E0D2900453}">
      <dgm:prSet/>
      <dgm:spPr/>
      <dgm:t>
        <a:bodyPr/>
        <a:lstStyle/>
        <a:p>
          <a:endParaRPr lang="en-US"/>
        </a:p>
      </dgm:t>
    </dgm:pt>
    <dgm:pt modelId="{B6D9AF1C-55F9-4743-985C-13E4F94D95C2}" type="sibTrans" cxnId="{3BDF94E1-5F76-3740-B3C7-E4E0D2900453}">
      <dgm:prSet/>
      <dgm:spPr/>
      <dgm:t>
        <a:bodyPr/>
        <a:lstStyle/>
        <a:p>
          <a:endParaRPr lang="en-US"/>
        </a:p>
      </dgm:t>
    </dgm:pt>
    <dgm:pt modelId="{0550D518-260B-8F4B-AED7-076FDFFD8CFB}" type="pres">
      <dgm:prSet presAssocID="{0A76C037-0524-5547-8016-BBC565956D7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9AC1B4DF-B4F8-1741-A6BD-2AA6A454B26F}" type="pres">
      <dgm:prSet presAssocID="{D32B72A6-3099-E140-9E32-2EF8E6FA4185}" presName="parentLin" presStyleCnt="0"/>
      <dgm:spPr/>
    </dgm:pt>
    <dgm:pt modelId="{F8DF0565-4A2D-4441-8645-80BCA7B314CB}" type="pres">
      <dgm:prSet presAssocID="{D32B72A6-3099-E140-9E32-2EF8E6FA4185}" presName="parentLeftMargin" presStyleLbl="node1" presStyleIdx="0" presStyleCnt="3"/>
      <dgm:spPr/>
      <dgm:t>
        <a:bodyPr/>
        <a:lstStyle/>
        <a:p>
          <a:endParaRPr lang="nl-NL"/>
        </a:p>
      </dgm:t>
    </dgm:pt>
    <dgm:pt modelId="{9981530F-E737-F246-BF58-2C1AAEE8EC5A}" type="pres">
      <dgm:prSet presAssocID="{D32B72A6-3099-E140-9E32-2EF8E6FA418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E7CC4D-98C4-1243-80DB-CB1B8EC46C65}" type="pres">
      <dgm:prSet presAssocID="{D32B72A6-3099-E140-9E32-2EF8E6FA4185}" presName="negativeSpace" presStyleCnt="0"/>
      <dgm:spPr/>
    </dgm:pt>
    <dgm:pt modelId="{E829E5AF-BD57-C941-8828-517F723FC51C}" type="pres">
      <dgm:prSet presAssocID="{D32B72A6-3099-E140-9E32-2EF8E6FA4185}" presName="childText" presStyleLbl="conFgAcc1" presStyleIdx="0" presStyleCnt="3">
        <dgm:presLayoutVars>
          <dgm:bulletEnabled val="1"/>
        </dgm:presLayoutVars>
      </dgm:prSet>
      <dgm:spPr/>
    </dgm:pt>
    <dgm:pt modelId="{E8FAC787-B5D2-BB4B-86B5-BEC92E86E6A1}" type="pres">
      <dgm:prSet presAssocID="{860498C4-0813-E34A-A754-C7101282C971}" presName="spaceBetweenRectangles" presStyleCnt="0"/>
      <dgm:spPr/>
    </dgm:pt>
    <dgm:pt modelId="{C7938600-9F97-F443-9DC9-7BF55347DBB1}" type="pres">
      <dgm:prSet presAssocID="{A77B3806-C7AF-D640-8D05-AC4B60919773}" presName="parentLin" presStyleCnt="0"/>
      <dgm:spPr/>
    </dgm:pt>
    <dgm:pt modelId="{AC5F412E-1A10-694C-89A7-FC63AF79DDB1}" type="pres">
      <dgm:prSet presAssocID="{A77B3806-C7AF-D640-8D05-AC4B60919773}" presName="parentLeftMargin" presStyleLbl="node1" presStyleIdx="0" presStyleCnt="3"/>
      <dgm:spPr/>
      <dgm:t>
        <a:bodyPr/>
        <a:lstStyle/>
        <a:p>
          <a:endParaRPr lang="nl-NL"/>
        </a:p>
      </dgm:t>
    </dgm:pt>
    <dgm:pt modelId="{D1DE2BBB-58EF-514B-8FCD-6470549003C9}" type="pres">
      <dgm:prSet presAssocID="{A77B3806-C7AF-D640-8D05-AC4B6091977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D50593E-9AAF-BD4D-B1EE-FC0A8B2D263C}" type="pres">
      <dgm:prSet presAssocID="{A77B3806-C7AF-D640-8D05-AC4B60919773}" presName="negativeSpace" presStyleCnt="0"/>
      <dgm:spPr/>
    </dgm:pt>
    <dgm:pt modelId="{051E48B7-85F6-E64D-A31E-3D85DACA078B}" type="pres">
      <dgm:prSet presAssocID="{A77B3806-C7AF-D640-8D05-AC4B60919773}" presName="childText" presStyleLbl="conFgAcc1" presStyleIdx="1" presStyleCnt="3">
        <dgm:presLayoutVars>
          <dgm:bulletEnabled val="1"/>
        </dgm:presLayoutVars>
      </dgm:prSet>
      <dgm:spPr/>
    </dgm:pt>
    <dgm:pt modelId="{640FE036-ACF5-4949-AECE-C3B760AAEF39}" type="pres">
      <dgm:prSet presAssocID="{E4BF513D-E197-0040-A923-1E8549EA494E}" presName="spaceBetweenRectangles" presStyleCnt="0"/>
      <dgm:spPr/>
    </dgm:pt>
    <dgm:pt modelId="{4E8C6F4A-40C1-8043-A8D7-03C18B66CD79}" type="pres">
      <dgm:prSet presAssocID="{9243B201-EB5F-384F-A7C2-5AF547A47EA0}" presName="parentLin" presStyleCnt="0"/>
      <dgm:spPr/>
    </dgm:pt>
    <dgm:pt modelId="{7EC21D74-32AC-E742-AC25-62F6DCDDDDC8}" type="pres">
      <dgm:prSet presAssocID="{9243B201-EB5F-384F-A7C2-5AF547A47EA0}" presName="parentLeftMargin" presStyleLbl="node1" presStyleIdx="1" presStyleCnt="3"/>
      <dgm:spPr/>
      <dgm:t>
        <a:bodyPr/>
        <a:lstStyle/>
        <a:p>
          <a:endParaRPr lang="nl-NL"/>
        </a:p>
      </dgm:t>
    </dgm:pt>
    <dgm:pt modelId="{85B87B64-4716-6E41-B401-17B2553C7FF8}" type="pres">
      <dgm:prSet presAssocID="{9243B201-EB5F-384F-A7C2-5AF547A47EA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6266BAD-CD47-E44E-9276-A4455CFF5AA7}" type="pres">
      <dgm:prSet presAssocID="{9243B201-EB5F-384F-A7C2-5AF547A47EA0}" presName="negativeSpace" presStyleCnt="0"/>
      <dgm:spPr/>
    </dgm:pt>
    <dgm:pt modelId="{AA83A8AA-BFFD-6F44-90DB-061A49AB33F4}" type="pres">
      <dgm:prSet presAssocID="{9243B201-EB5F-384F-A7C2-5AF547A47EA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BDF94E1-5F76-3740-B3C7-E4E0D2900453}" srcId="{0A76C037-0524-5547-8016-BBC565956D78}" destId="{9243B201-EB5F-384F-A7C2-5AF547A47EA0}" srcOrd="2" destOrd="0" parTransId="{DC95B4F8-6471-8A49-980A-8711242E8097}" sibTransId="{B6D9AF1C-55F9-4743-985C-13E4F94D95C2}"/>
    <dgm:cxn modelId="{9CB18627-FA9D-DD4C-BA47-2D9A51B862EB}" type="presOf" srcId="{9243B201-EB5F-384F-A7C2-5AF547A47EA0}" destId="{7EC21D74-32AC-E742-AC25-62F6DCDDDDC8}" srcOrd="0" destOrd="0" presId="urn:microsoft.com/office/officeart/2005/8/layout/list1"/>
    <dgm:cxn modelId="{A32B258E-D8C0-B144-84E3-E0B2A7E13145}" type="presOf" srcId="{A77B3806-C7AF-D640-8D05-AC4B60919773}" destId="{D1DE2BBB-58EF-514B-8FCD-6470549003C9}" srcOrd="1" destOrd="0" presId="urn:microsoft.com/office/officeart/2005/8/layout/list1"/>
    <dgm:cxn modelId="{1502F693-13BB-8C48-A42E-065E3F861F56}" type="presOf" srcId="{D32B72A6-3099-E140-9E32-2EF8E6FA4185}" destId="{F8DF0565-4A2D-4441-8645-80BCA7B314CB}" srcOrd="0" destOrd="0" presId="urn:microsoft.com/office/officeart/2005/8/layout/list1"/>
    <dgm:cxn modelId="{77279AD4-8FDE-1844-A220-67D3EF2A90E0}" type="presOf" srcId="{A77B3806-C7AF-D640-8D05-AC4B60919773}" destId="{AC5F412E-1A10-694C-89A7-FC63AF79DDB1}" srcOrd="0" destOrd="0" presId="urn:microsoft.com/office/officeart/2005/8/layout/list1"/>
    <dgm:cxn modelId="{E9E62508-75A0-B54A-A679-34C2B94A36BE}" type="presOf" srcId="{0A76C037-0524-5547-8016-BBC565956D78}" destId="{0550D518-260B-8F4B-AED7-076FDFFD8CFB}" srcOrd="0" destOrd="0" presId="urn:microsoft.com/office/officeart/2005/8/layout/list1"/>
    <dgm:cxn modelId="{9FCDDE10-13B1-C648-937D-63107C3979BD}" type="presOf" srcId="{D32B72A6-3099-E140-9E32-2EF8E6FA4185}" destId="{9981530F-E737-F246-BF58-2C1AAEE8EC5A}" srcOrd="1" destOrd="0" presId="urn:microsoft.com/office/officeart/2005/8/layout/list1"/>
    <dgm:cxn modelId="{562E0B29-86C7-5446-A79D-F6FB5B563ADB}" type="presOf" srcId="{9243B201-EB5F-384F-A7C2-5AF547A47EA0}" destId="{85B87B64-4716-6E41-B401-17B2553C7FF8}" srcOrd="1" destOrd="0" presId="urn:microsoft.com/office/officeart/2005/8/layout/list1"/>
    <dgm:cxn modelId="{C2F64BE9-7183-E347-BE8E-9EBDEDBE2EFD}" srcId="{0A76C037-0524-5547-8016-BBC565956D78}" destId="{D32B72A6-3099-E140-9E32-2EF8E6FA4185}" srcOrd="0" destOrd="0" parTransId="{9297F8A9-C2BB-BE41-8E30-E62059529884}" sibTransId="{860498C4-0813-E34A-A754-C7101282C971}"/>
    <dgm:cxn modelId="{9AE9FA12-08F5-5B48-BC61-8237EC1627B4}" srcId="{0A76C037-0524-5547-8016-BBC565956D78}" destId="{A77B3806-C7AF-D640-8D05-AC4B60919773}" srcOrd="1" destOrd="0" parTransId="{C7BC15F8-DF40-FB4B-9E10-8BF2AB3BF231}" sibTransId="{E4BF513D-E197-0040-A923-1E8549EA494E}"/>
    <dgm:cxn modelId="{39830A85-22AA-094B-8CC1-0A5384051940}" type="presParOf" srcId="{0550D518-260B-8F4B-AED7-076FDFFD8CFB}" destId="{9AC1B4DF-B4F8-1741-A6BD-2AA6A454B26F}" srcOrd="0" destOrd="0" presId="urn:microsoft.com/office/officeart/2005/8/layout/list1"/>
    <dgm:cxn modelId="{BDA7D354-75FE-0641-ADE1-A9B8CF78719E}" type="presParOf" srcId="{9AC1B4DF-B4F8-1741-A6BD-2AA6A454B26F}" destId="{F8DF0565-4A2D-4441-8645-80BCA7B314CB}" srcOrd="0" destOrd="0" presId="urn:microsoft.com/office/officeart/2005/8/layout/list1"/>
    <dgm:cxn modelId="{C5684E42-EC84-1840-868F-9DA0C8D316F4}" type="presParOf" srcId="{9AC1B4DF-B4F8-1741-A6BD-2AA6A454B26F}" destId="{9981530F-E737-F246-BF58-2C1AAEE8EC5A}" srcOrd="1" destOrd="0" presId="urn:microsoft.com/office/officeart/2005/8/layout/list1"/>
    <dgm:cxn modelId="{1AE904BF-3D1E-C444-A058-6004648287AF}" type="presParOf" srcId="{0550D518-260B-8F4B-AED7-076FDFFD8CFB}" destId="{63E7CC4D-98C4-1243-80DB-CB1B8EC46C65}" srcOrd="1" destOrd="0" presId="urn:microsoft.com/office/officeart/2005/8/layout/list1"/>
    <dgm:cxn modelId="{0984A3CC-171F-E94E-B8A3-B452FA1AB8CD}" type="presParOf" srcId="{0550D518-260B-8F4B-AED7-076FDFFD8CFB}" destId="{E829E5AF-BD57-C941-8828-517F723FC51C}" srcOrd="2" destOrd="0" presId="urn:microsoft.com/office/officeart/2005/8/layout/list1"/>
    <dgm:cxn modelId="{397FC03F-F431-9A44-8946-6E1BB74EBFC4}" type="presParOf" srcId="{0550D518-260B-8F4B-AED7-076FDFFD8CFB}" destId="{E8FAC787-B5D2-BB4B-86B5-BEC92E86E6A1}" srcOrd="3" destOrd="0" presId="urn:microsoft.com/office/officeart/2005/8/layout/list1"/>
    <dgm:cxn modelId="{B8ACD8B5-1A09-8544-A698-F2C27728D551}" type="presParOf" srcId="{0550D518-260B-8F4B-AED7-076FDFFD8CFB}" destId="{C7938600-9F97-F443-9DC9-7BF55347DBB1}" srcOrd="4" destOrd="0" presId="urn:microsoft.com/office/officeart/2005/8/layout/list1"/>
    <dgm:cxn modelId="{A90BF2EA-AF50-854A-A6FA-3AB2F2EBF89E}" type="presParOf" srcId="{C7938600-9F97-F443-9DC9-7BF55347DBB1}" destId="{AC5F412E-1A10-694C-89A7-FC63AF79DDB1}" srcOrd="0" destOrd="0" presId="urn:microsoft.com/office/officeart/2005/8/layout/list1"/>
    <dgm:cxn modelId="{16CE65F6-F7CD-6A4D-9D0D-ABCE87EFF218}" type="presParOf" srcId="{C7938600-9F97-F443-9DC9-7BF55347DBB1}" destId="{D1DE2BBB-58EF-514B-8FCD-6470549003C9}" srcOrd="1" destOrd="0" presId="urn:microsoft.com/office/officeart/2005/8/layout/list1"/>
    <dgm:cxn modelId="{F31CCDA3-B8EB-F141-879A-5D54B283958C}" type="presParOf" srcId="{0550D518-260B-8F4B-AED7-076FDFFD8CFB}" destId="{BD50593E-9AAF-BD4D-B1EE-FC0A8B2D263C}" srcOrd="5" destOrd="0" presId="urn:microsoft.com/office/officeart/2005/8/layout/list1"/>
    <dgm:cxn modelId="{B9A69A04-DC16-9E43-8EE7-878F17162D07}" type="presParOf" srcId="{0550D518-260B-8F4B-AED7-076FDFFD8CFB}" destId="{051E48B7-85F6-E64D-A31E-3D85DACA078B}" srcOrd="6" destOrd="0" presId="urn:microsoft.com/office/officeart/2005/8/layout/list1"/>
    <dgm:cxn modelId="{1D1691DE-D7A3-A34F-89B1-9EE4ADEB229F}" type="presParOf" srcId="{0550D518-260B-8F4B-AED7-076FDFFD8CFB}" destId="{640FE036-ACF5-4949-AECE-C3B760AAEF39}" srcOrd="7" destOrd="0" presId="urn:microsoft.com/office/officeart/2005/8/layout/list1"/>
    <dgm:cxn modelId="{20E7C4EB-A9E5-2F4F-AD97-A4277708B82E}" type="presParOf" srcId="{0550D518-260B-8F4B-AED7-076FDFFD8CFB}" destId="{4E8C6F4A-40C1-8043-A8D7-03C18B66CD79}" srcOrd="8" destOrd="0" presId="urn:microsoft.com/office/officeart/2005/8/layout/list1"/>
    <dgm:cxn modelId="{C2DA721E-A8C7-8443-96FE-F02829FDE5FA}" type="presParOf" srcId="{4E8C6F4A-40C1-8043-A8D7-03C18B66CD79}" destId="{7EC21D74-32AC-E742-AC25-62F6DCDDDDC8}" srcOrd="0" destOrd="0" presId="urn:microsoft.com/office/officeart/2005/8/layout/list1"/>
    <dgm:cxn modelId="{E3B9A760-5095-B649-BC32-99A7616ACC02}" type="presParOf" srcId="{4E8C6F4A-40C1-8043-A8D7-03C18B66CD79}" destId="{85B87B64-4716-6E41-B401-17B2553C7FF8}" srcOrd="1" destOrd="0" presId="urn:microsoft.com/office/officeart/2005/8/layout/list1"/>
    <dgm:cxn modelId="{0E48E03A-D269-1B4A-B730-6F8D0A30AA84}" type="presParOf" srcId="{0550D518-260B-8F4B-AED7-076FDFFD8CFB}" destId="{F6266BAD-CD47-E44E-9276-A4455CFF5AA7}" srcOrd="9" destOrd="0" presId="urn:microsoft.com/office/officeart/2005/8/layout/list1"/>
    <dgm:cxn modelId="{2CE74959-0B55-E545-8D0E-E278310E2A3B}" type="presParOf" srcId="{0550D518-260B-8F4B-AED7-076FDFFD8CFB}" destId="{AA83A8AA-BFFD-6F44-90DB-061A49AB33F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8A1631-0AA5-EE4D-A1D8-D3B424380FC8}" type="doc">
      <dgm:prSet loTypeId="urn:microsoft.com/office/officeart/2008/layout/LinedList" loCatId="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5957B83B-305F-A745-A968-730552995967}">
      <dgm:prSet phldrT="[Text]"/>
      <dgm:spPr/>
      <dgm:t>
        <a:bodyPr/>
        <a:lstStyle/>
        <a:p>
          <a:r>
            <a:rPr lang="en-US" dirty="0" smtClean="0"/>
            <a:t>NGOs should have standing</a:t>
          </a:r>
          <a:endParaRPr lang="en-US" dirty="0"/>
        </a:p>
      </dgm:t>
    </dgm:pt>
    <dgm:pt modelId="{03E322B0-04A8-E34C-8DAA-8CE09A5B5322}" type="parTrans" cxnId="{BFCA7E03-98B6-D642-B043-01DA6822CA60}">
      <dgm:prSet/>
      <dgm:spPr/>
      <dgm:t>
        <a:bodyPr/>
        <a:lstStyle/>
        <a:p>
          <a:endParaRPr lang="en-US"/>
        </a:p>
      </dgm:t>
    </dgm:pt>
    <dgm:pt modelId="{FB0DF0F1-7F84-214B-BC7B-E63847071BC9}" type="sibTrans" cxnId="{BFCA7E03-98B6-D642-B043-01DA6822CA60}">
      <dgm:prSet/>
      <dgm:spPr/>
      <dgm:t>
        <a:bodyPr/>
        <a:lstStyle/>
        <a:p>
          <a:endParaRPr lang="en-US"/>
        </a:p>
      </dgm:t>
    </dgm:pt>
    <dgm:pt modelId="{0680A275-E7E9-0E47-90E6-BE5974238728}">
      <dgm:prSet phldrT="[Text]"/>
      <dgm:spPr/>
      <dgm:t>
        <a:bodyPr/>
        <a:lstStyle/>
        <a:p>
          <a:r>
            <a:rPr lang="en-US" dirty="0" smtClean="0"/>
            <a:t>Access</a:t>
          </a:r>
          <a:endParaRPr lang="en-US" dirty="0"/>
        </a:p>
      </dgm:t>
    </dgm:pt>
    <dgm:pt modelId="{1D7623B0-86D0-0743-AD66-8F3B918ED0E8}" type="parTrans" cxnId="{C2E7B539-FC5B-6E4F-95EA-427E578BDF9B}">
      <dgm:prSet/>
      <dgm:spPr/>
      <dgm:t>
        <a:bodyPr/>
        <a:lstStyle/>
        <a:p>
          <a:endParaRPr lang="en-US"/>
        </a:p>
      </dgm:t>
    </dgm:pt>
    <dgm:pt modelId="{A456A21E-DDAF-8141-8E5C-55F5D06F6CA3}" type="sibTrans" cxnId="{C2E7B539-FC5B-6E4F-95EA-427E578BDF9B}">
      <dgm:prSet/>
      <dgm:spPr/>
      <dgm:t>
        <a:bodyPr/>
        <a:lstStyle/>
        <a:p>
          <a:endParaRPr lang="en-US"/>
        </a:p>
      </dgm:t>
    </dgm:pt>
    <dgm:pt modelId="{6A323E10-3296-C043-8155-7BA370EBF940}">
      <dgm:prSet phldrT="[Text]"/>
      <dgm:spPr/>
      <dgm:t>
        <a:bodyPr/>
        <a:lstStyle/>
        <a:p>
          <a:r>
            <a:rPr lang="en-US" dirty="0" smtClean="0"/>
            <a:t>Individuals whose legal position is affected should have standing</a:t>
          </a:r>
          <a:endParaRPr lang="en-US" dirty="0"/>
        </a:p>
      </dgm:t>
    </dgm:pt>
    <dgm:pt modelId="{514905E6-67BE-B244-9FE9-2A1CF15182EB}" type="parTrans" cxnId="{065414F5-5B8F-CB45-BE2D-FD332BF89173}">
      <dgm:prSet/>
      <dgm:spPr/>
      <dgm:t>
        <a:bodyPr/>
        <a:lstStyle/>
        <a:p>
          <a:endParaRPr lang="en-US"/>
        </a:p>
      </dgm:t>
    </dgm:pt>
    <dgm:pt modelId="{20F72077-44BC-3B43-AE7B-E2A0072DA2A2}" type="sibTrans" cxnId="{065414F5-5B8F-CB45-BE2D-FD332BF89173}">
      <dgm:prSet/>
      <dgm:spPr/>
      <dgm:t>
        <a:bodyPr/>
        <a:lstStyle/>
        <a:p>
          <a:endParaRPr lang="en-US"/>
        </a:p>
      </dgm:t>
    </dgm:pt>
    <dgm:pt modelId="{9776CABD-888F-5646-B4B6-6608DC00600A}">
      <dgm:prSet phldrT="[Text]"/>
      <dgm:spPr/>
      <dgm:t>
        <a:bodyPr/>
        <a:lstStyle/>
        <a:p>
          <a:r>
            <a:rPr lang="en-US" dirty="0" smtClean="0"/>
            <a:t>“Reasonable” time limits</a:t>
          </a:r>
          <a:endParaRPr lang="en-US" dirty="0"/>
        </a:p>
      </dgm:t>
    </dgm:pt>
    <dgm:pt modelId="{84CC9186-289C-D540-9A28-E426F30A6B42}" type="parTrans" cxnId="{EA9591E5-1AA9-C94F-AC88-B83D362F4C36}">
      <dgm:prSet/>
      <dgm:spPr/>
      <dgm:t>
        <a:bodyPr/>
        <a:lstStyle/>
        <a:p>
          <a:endParaRPr lang="en-US"/>
        </a:p>
      </dgm:t>
    </dgm:pt>
    <dgm:pt modelId="{D6003633-4116-DC4F-BAF9-3C4F28A0E1A9}" type="sibTrans" cxnId="{EA9591E5-1AA9-C94F-AC88-B83D362F4C36}">
      <dgm:prSet/>
      <dgm:spPr/>
      <dgm:t>
        <a:bodyPr/>
        <a:lstStyle/>
        <a:p>
          <a:endParaRPr lang="en-US"/>
        </a:p>
      </dgm:t>
    </dgm:pt>
    <dgm:pt modelId="{D382613E-2840-CA42-A20B-76C17FC0BD8F}">
      <dgm:prSet phldrT="[Text]"/>
      <dgm:spPr/>
      <dgm:t>
        <a:bodyPr/>
        <a:lstStyle/>
        <a:p>
          <a:r>
            <a:rPr lang="en-US" dirty="0" smtClean="0"/>
            <a:t>“Reasonable” costs</a:t>
          </a:r>
          <a:endParaRPr lang="en-US" dirty="0"/>
        </a:p>
      </dgm:t>
    </dgm:pt>
    <dgm:pt modelId="{BCAC51C7-5E87-6D47-B58E-8F04EAFA0217}" type="parTrans" cxnId="{327A6007-F0C4-554F-9D35-B351694E2CE7}">
      <dgm:prSet/>
      <dgm:spPr/>
      <dgm:t>
        <a:bodyPr/>
        <a:lstStyle/>
        <a:p>
          <a:endParaRPr lang="en-US"/>
        </a:p>
      </dgm:t>
    </dgm:pt>
    <dgm:pt modelId="{0353BCDA-4630-5D49-B101-F9686A4728AF}" type="sibTrans" cxnId="{327A6007-F0C4-554F-9D35-B351694E2CE7}">
      <dgm:prSet/>
      <dgm:spPr/>
      <dgm:t>
        <a:bodyPr/>
        <a:lstStyle/>
        <a:p>
          <a:endParaRPr lang="en-US"/>
        </a:p>
      </dgm:t>
    </dgm:pt>
    <dgm:pt modelId="{EFF35B1C-FDEC-4541-8FF1-6C127564622C}" type="pres">
      <dgm:prSet presAssocID="{F68A1631-0AA5-EE4D-A1D8-D3B424380FC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nl-NL"/>
        </a:p>
      </dgm:t>
    </dgm:pt>
    <dgm:pt modelId="{9712FE0C-5B25-CD47-8595-C2150CAF1C14}" type="pres">
      <dgm:prSet presAssocID="{0680A275-E7E9-0E47-90E6-BE5974238728}" presName="thickLine" presStyleLbl="alignNode1" presStyleIdx="0" presStyleCnt="1"/>
      <dgm:spPr/>
    </dgm:pt>
    <dgm:pt modelId="{41159605-15AF-4447-90D3-E91EEE808018}" type="pres">
      <dgm:prSet presAssocID="{0680A275-E7E9-0E47-90E6-BE5974238728}" presName="horz1" presStyleCnt="0"/>
      <dgm:spPr/>
    </dgm:pt>
    <dgm:pt modelId="{56478117-F981-C449-8A39-5B4F2D1A6AE7}" type="pres">
      <dgm:prSet presAssocID="{0680A275-E7E9-0E47-90E6-BE5974238728}" presName="tx1" presStyleLbl="revTx" presStyleIdx="0" presStyleCnt="5"/>
      <dgm:spPr/>
      <dgm:t>
        <a:bodyPr/>
        <a:lstStyle/>
        <a:p>
          <a:endParaRPr lang="en-US"/>
        </a:p>
      </dgm:t>
    </dgm:pt>
    <dgm:pt modelId="{92451580-FB6C-1842-A578-0F02E5219E8B}" type="pres">
      <dgm:prSet presAssocID="{0680A275-E7E9-0E47-90E6-BE5974238728}" presName="vert1" presStyleCnt="0"/>
      <dgm:spPr/>
    </dgm:pt>
    <dgm:pt modelId="{A98BDAEE-B716-9E44-B362-E165D7B5E364}" type="pres">
      <dgm:prSet presAssocID="{6A323E10-3296-C043-8155-7BA370EBF940}" presName="vertSpace2a" presStyleCnt="0"/>
      <dgm:spPr/>
    </dgm:pt>
    <dgm:pt modelId="{C33E6BA1-186F-7B49-828A-9608689653AA}" type="pres">
      <dgm:prSet presAssocID="{6A323E10-3296-C043-8155-7BA370EBF940}" presName="horz2" presStyleCnt="0"/>
      <dgm:spPr/>
    </dgm:pt>
    <dgm:pt modelId="{08F4C0CD-8EAF-CA4B-A904-B3369EA7216E}" type="pres">
      <dgm:prSet presAssocID="{6A323E10-3296-C043-8155-7BA370EBF940}" presName="horzSpace2" presStyleCnt="0"/>
      <dgm:spPr/>
    </dgm:pt>
    <dgm:pt modelId="{746B2943-FDFF-E84B-9953-9194E7591809}" type="pres">
      <dgm:prSet presAssocID="{6A323E10-3296-C043-8155-7BA370EBF940}" presName="tx2" presStyleLbl="revTx" presStyleIdx="1" presStyleCnt="5"/>
      <dgm:spPr/>
      <dgm:t>
        <a:bodyPr/>
        <a:lstStyle/>
        <a:p>
          <a:endParaRPr lang="en-US"/>
        </a:p>
      </dgm:t>
    </dgm:pt>
    <dgm:pt modelId="{F12D5DB4-9D3B-F942-A70A-A6091FE3A573}" type="pres">
      <dgm:prSet presAssocID="{6A323E10-3296-C043-8155-7BA370EBF940}" presName="vert2" presStyleCnt="0"/>
      <dgm:spPr/>
    </dgm:pt>
    <dgm:pt modelId="{792F44D4-4177-CD4D-A042-4F468E46F949}" type="pres">
      <dgm:prSet presAssocID="{6A323E10-3296-C043-8155-7BA370EBF940}" presName="thinLine2b" presStyleLbl="callout" presStyleIdx="0" presStyleCnt="4"/>
      <dgm:spPr/>
    </dgm:pt>
    <dgm:pt modelId="{CD8EB80C-0B1A-7041-A20E-A6DAA934BBDA}" type="pres">
      <dgm:prSet presAssocID="{6A323E10-3296-C043-8155-7BA370EBF940}" presName="vertSpace2b" presStyleCnt="0"/>
      <dgm:spPr/>
    </dgm:pt>
    <dgm:pt modelId="{55F90201-48B4-3247-9097-8EFEA78BEC76}" type="pres">
      <dgm:prSet presAssocID="{5957B83B-305F-A745-A968-730552995967}" presName="horz2" presStyleCnt="0"/>
      <dgm:spPr/>
    </dgm:pt>
    <dgm:pt modelId="{3CD12591-DDC8-4743-9BA1-0641CB3F40A6}" type="pres">
      <dgm:prSet presAssocID="{5957B83B-305F-A745-A968-730552995967}" presName="horzSpace2" presStyleCnt="0"/>
      <dgm:spPr/>
    </dgm:pt>
    <dgm:pt modelId="{B5C5CA3C-DE98-F142-B94B-47BA69D2EF11}" type="pres">
      <dgm:prSet presAssocID="{5957B83B-305F-A745-A968-730552995967}" presName="tx2" presStyleLbl="revTx" presStyleIdx="2" presStyleCnt="5"/>
      <dgm:spPr/>
      <dgm:t>
        <a:bodyPr/>
        <a:lstStyle/>
        <a:p>
          <a:endParaRPr lang="nl-NL"/>
        </a:p>
      </dgm:t>
    </dgm:pt>
    <dgm:pt modelId="{BE26DF39-0A04-BB41-9427-AB833D979BCE}" type="pres">
      <dgm:prSet presAssocID="{5957B83B-305F-A745-A968-730552995967}" presName="vert2" presStyleCnt="0"/>
      <dgm:spPr/>
    </dgm:pt>
    <dgm:pt modelId="{101A6A4E-7341-254E-AF20-78177C047F83}" type="pres">
      <dgm:prSet presAssocID="{5957B83B-305F-A745-A968-730552995967}" presName="thinLine2b" presStyleLbl="callout" presStyleIdx="1" presStyleCnt="4"/>
      <dgm:spPr/>
    </dgm:pt>
    <dgm:pt modelId="{1B7C989F-0A93-5F46-B85D-469F23A0D6E5}" type="pres">
      <dgm:prSet presAssocID="{5957B83B-305F-A745-A968-730552995967}" presName="vertSpace2b" presStyleCnt="0"/>
      <dgm:spPr/>
    </dgm:pt>
    <dgm:pt modelId="{A077961C-7FE7-1446-8D9C-C6FA55B25C0E}" type="pres">
      <dgm:prSet presAssocID="{9776CABD-888F-5646-B4B6-6608DC00600A}" presName="horz2" presStyleCnt="0"/>
      <dgm:spPr/>
    </dgm:pt>
    <dgm:pt modelId="{B01F5437-B53E-CB42-93EC-7693A9FF8C48}" type="pres">
      <dgm:prSet presAssocID="{9776CABD-888F-5646-B4B6-6608DC00600A}" presName="horzSpace2" presStyleCnt="0"/>
      <dgm:spPr/>
    </dgm:pt>
    <dgm:pt modelId="{E291583B-9DAB-1D40-A121-4920C28182BF}" type="pres">
      <dgm:prSet presAssocID="{9776CABD-888F-5646-B4B6-6608DC00600A}" presName="tx2" presStyleLbl="revTx" presStyleIdx="3" presStyleCnt="5"/>
      <dgm:spPr/>
      <dgm:t>
        <a:bodyPr/>
        <a:lstStyle/>
        <a:p>
          <a:endParaRPr lang="en-US"/>
        </a:p>
      </dgm:t>
    </dgm:pt>
    <dgm:pt modelId="{2F71D318-B714-1E43-93E6-4CABDEBEA447}" type="pres">
      <dgm:prSet presAssocID="{9776CABD-888F-5646-B4B6-6608DC00600A}" presName="vert2" presStyleCnt="0"/>
      <dgm:spPr/>
    </dgm:pt>
    <dgm:pt modelId="{6EB5D374-B01C-CA46-BA13-D6FC0A420782}" type="pres">
      <dgm:prSet presAssocID="{9776CABD-888F-5646-B4B6-6608DC00600A}" presName="thinLine2b" presStyleLbl="callout" presStyleIdx="2" presStyleCnt="4"/>
      <dgm:spPr/>
    </dgm:pt>
    <dgm:pt modelId="{5E2CCBA9-152F-B146-BF8B-CAABFD6182BA}" type="pres">
      <dgm:prSet presAssocID="{9776CABD-888F-5646-B4B6-6608DC00600A}" presName="vertSpace2b" presStyleCnt="0"/>
      <dgm:spPr/>
    </dgm:pt>
    <dgm:pt modelId="{A5B44A9A-E8D1-0747-BFB9-04A42DA1B894}" type="pres">
      <dgm:prSet presAssocID="{D382613E-2840-CA42-A20B-76C17FC0BD8F}" presName="horz2" presStyleCnt="0"/>
      <dgm:spPr/>
    </dgm:pt>
    <dgm:pt modelId="{582B4408-44F1-8F4D-A7D3-663AF5652A47}" type="pres">
      <dgm:prSet presAssocID="{D382613E-2840-CA42-A20B-76C17FC0BD8F}" presName="horzSpace2" presStyleCnt="0"/>
      <dgm:spPr/>
    </dgm:pt>
    <dgm:pt modelId="{23E0E09A-4187-B44A-AC7F-B8EC29BDED35}" type="pres">
      <dgm:prSet presAssocID="{D382613E-2840-CA42-A20B-76C17FC0BD8F}" presName="tx2" presStyleLbl="revTx" presStyleIdx="4" presStyleCnt="5"/>
      <dgm:spPr/>
      <dgm:t>
        <a:bodyPr/>
        <a:lstStyle/>
        <a:p>
          <a:endParaRPr lang="en-US"/>
        </a:p>
      </dgm:t>
    </dgm:pt>
    <dgm:pt modelId="{7A2AE7D0-4120-3744-8221-233BC55AF1CB}" type="pres">
      <dgm:prSet presAssocID="{D382613E-2840-CA42-A20B-76C17FC0BD8F}" presName="vert2" presStyleCnt="0"/>
      <dgm:spPr/>
    </dgm:pt>
    <dgm:pt modelId="{68DCCCE9-F899-2F49-9CA3-BF6056BE0F0E}" type="pres">
      <dgm:prSet presAssocID="{D382613E-2840-CA42-A20B-76C17FC0BD8F}" presName="thinLine2b" presStyleLbl="callout" presStyleIdx="3" presStyleCnt="4"/>
      <dgm:spPr/>
    </dgm:pt>
    <dgm:pt modelId="{6156D133-0629-0D45-877C-CC0400CD759E}" type="pres">
      <dgm:prSet presAssocID="{D382613E-2840-CA42-A20B-76C17FC0BD8F}" presName="vertSpace2b" presStyleCnt="0"/>
      <dgm:spPr/>
    </dgm:pt>
  </dgm:ptLst>
  <dgm:cxnLst>
    <dgm:cxn modelId="{7C743E09-3842-0D4E-8BB9-F8B4F56C12D5}" type="presOf" srcId="{0680A275-E7E9-0E47-90E6-BE5974238728}" destId="{56478117-F981-C449-8A39-5B4F2D1A6AE7}" srcOrd="0" destOrd="0" presId="urn:microsoft.com/office/officeart/2008/layout/LinedList"/>
    <dgm:cxn modelId="{FDE82A76-B9BD-994F-8ADF-04AAEF8A6C82}" type="presOf" srcId="{9776CABD-888F-5646-B4B6-6608DC00600A}" destId="{E291583B-9DAB-1D40-A121-4920C28182BF}" srcOrd="0" destOrd="0" presId="urn:microsoft.com/office/officeart/2008/layout/LinedList"/>
    <dgm:cxn modelId="{C2E7B539-FC5B-6E4F-95EA-427E578BDF9B}" srcId="{F68A1631-0AA5-EE4D-A1D8-D3B424380FC8}" destId="{0680A275-E7E9-0E47-90E6-BE5974238728}" srcOrd="0" destOrd="0" parTransId="{1D7623B0-86D0-0743-AD66-8F3B918ED0E8}" sibTransId="{A456A21E-DDAF-8141-8E5C-55F5D06F6CA3}"/>
    <dgm:cxn modelId="{2A6EFF50-8BA9-2547-B5F1-33E80ADC9BB1}" type="presOf" srcId="{6A323E10-3296-C043-8155-7BA370EBF940}" destId="{746B2943-FDFF-E84B-9953-9194E7591809}" srcOrd="0" destOrd="0" presId="urn:microsoft.com/office/officeart/2008/layout/LinedList"/>
    <dgm:cxn modelId="{BFCA7E03-98B6-D642-B043-01DA6822CA60}" srcId="{0680A275-E7E9-0E47-90E6-BE5974238728}" destId="{5957B83B-305F-A745-A968-730552995967}" srcOrd="1" destOrd="0" parTransId="{03E322B0-04A8-E34C-8DAA-8CE09A5B5322}" sibTransId="{FB0DF0F1-7F84-214B-BC7B-E63847071BC9}"/>
    <dgm:cxn modelId="{065414F5-5B8F-CB45-BE2D-FD332BF89173}" srcId="{0680A275-E7E9-0E47-90E6-BE5974238728}" destId="{6A323E10-3296-C043-8155-7BA370EBF940}" srcOrd="0" destOrd="0" parTransId="{514905E6-67BE-B244-9FE9-2A1CF15182EB}" sibTransId="{20F72077-44BC-3B43-AE7B-E2A0072DA2A2}"/>
    <dgm:cxn modelId="{5A3F3ADA-7035-434F-AF36-2908CD44732E}" type="presOf" srcId="{D382613E-2840-CA42-A20B-76C17FC0BD8F}" destId="{23E0E09A-4187-B44A-AC7F-B8EC29BDED35}" srcOrd="0" destOrd="0" presId="urn:microsoft.com/office/officeart/2008/layout/LinedList"/>
    <dgm:cxn modelId="{327A6007-F0C4-554F-9D35-B351694E2CE7}" srcId="{0680A275-E7E9-0E47-90E6-BE5974238728}" destId="{D382613E-2840-CA42-A20B-76C17FC0BD8F}" srcOrd="3" destOrd="0" parTransId="{BCAC51C7-5E87-6D47-B58E-8F04EAFA0217}" sibTransId="{0353BCDA-4630-5D49-B101-F9686A4728AF}"/>
    <dgm:cxn modelId="{055C980D-FBD6-014D-BCF1-A392D5FE7E14}" type="presOf" srcId="{F68A1631-0AA5-EE4D-A1D8-D3B424380FC8}" destId="{EFF35B1C-FDEC-4541-8FF1-6C127564622C}" srcOrd="0" destOrd="0" presId="urn:microsoft.com/office/officeart/2008/layout/LinedList"/>
    <dgm:cxn modelId="{EA9591E5-1AA9-C94F-AC88-B83D362F4C36}" srcId="{0680A275-E7E9-0E47-90E6-BE5974238728}" destId="{9776CABD-888F-5646-B4B6-6608DC00600A}" srcOrd="2" destOrd="0" parTransId="{84CC9186-289C-D540-9A28-E426F30A6B42}" sibTransId="{D6003633-4116-DC4F-BAF9-3C4F28A0E1A9}"/>
    <dgm:cxn modelId="{D2868042-E4C1-D748-8182-3018D5487501}" type="presOf" srcId="{5957B83B-305F-A745-A968-730552995967}" destId="{B5C5CA3C-DE98-F142-B94B-47BA69D2EF11}" srcOrd="0" destOrd="0" presId="urn:microsoft.com/office/officeart/2008/layout/LinedList"/>
    <dgm:cxn modelId="{A9C87D89-73F2-624A-9240-78C8A1255732}" type="presParOf" srcId="{EFF35B1C-FDEC-4541-8FF1-6C127564622C}" destId="{9712FE0C-5B25-CD47-8595-C2150CAF1C14}" srcOrd="0" destOrd="0" presId="urn:microsoft.com/office/officeart/2008/layout/LinedList"/>
    <dgm:cxn modelId="{A6505C7B-92AD-5348-9B49-5D38D5D9FFC4}" type="presParOf" srcId="{EFF35B1C-FDEC-4541-8FF1-6C127564622C}" destId="{41159605-15AF-4447-90D3-E91EEE808018}" srcOrd="1" destOrd="0" presId="urn:microsoft.com/office/officeart/2008/layout/LinedList"/>
    <dgm:cxn modelId="{60CD54CC-AA79-8447-BAF3-EEF04B3EF046}" type="presParOf" srcId="{41159605-15AF-4447-90D3-E91EEE808018}" destId="{56478117-F981-C449-8A39-5B4F2D1A6AE7}" srcOrd="0" destOrd="0" presId="urn:microsoft.com/office/officeart/2008/layout/LinedList"/>
    <dgm:cxn modelId="{70AA2EB9-586A-8147-A4C7-03501F02FD21}" type="presParOf" srcId="{41159605-15AF-4447-90D3-E91EEE808018}" destId="{92451580-FB6C-1842-A578-0F02E5219E8B}" srcOrd="1" destOrd="0" presId="urn:microsoft.com/office/officeart/2008/layout/LinedList"/>
    <dgm:cxn modelId="{3D92A808-B502-0949-9E0D-F833F0BDD6D8}" type="presParOf" srcId="{92451580-FB6C-1842-A578-0F02E5219E8B}" destId="{A98BDAEE-B716-9E44-B362-E165D7B5E364}" srcOrd="0" destOrd="0" presId="urn:microsoft.com/office/officeart/2008/layout/LinedList"/>
    <dgm:cxn modelId="{A9009F43-CC30-9944-BBBD-52C61A358150}" type="presParOf" srcId="{92451580-FB6C-1842-A578-0F02E5219E8B}" destId="{C33E6BA1-186F-7B49-828A-9608689653AA}" srcOrd="1" destOrd="0" presId="urn:microsoft.com/office/officeart/2008/layout/LinedList"/>
    <dgm:cxn modelId="{5A701501-AEDE-164A-8875-B79811C91C42}" type="presParOf" srcId="{C33E6BA1-186F-7B49-828A-9608689653AA}" destId="{08F4C0CD-8EAF-CA4B-A904-B3369EA7216E}" srcOrd="0" destOrd="0" presId="urn:microsoft.com/office/officeart/2008/layout/LinedList"/>
    <dgm:cxn modelId="{FA36F165-04D2-EA47-A80F-47F2805F6CB9}" type="presParOf" srcId="{C33E6BA1-186F-7B49-828A-9608689653AA}" destId="{746B2943-FDFF-E84B-9953-9194E7591809}" srcOrd="1" destOrd="0" presId="urn:microsoft.com/office/officeart/2008/layout/LinedList"/>
    <dgm:cxn modelId="{4FF4C30C-71BE-284D-A5CC-23346A1C25AE}" type="presParOf" srcId="{C33E6BA1-186F-7B49-828A-9608689653AA}" destId="{F12D5DB4-9D3B-F942-A70A-A6091FE3A573}" srcOrd="2" destOrd="0" presId="urn:microsoft.com/office/officeart/2008/layout/LinedList"/>
    <dgm:cxn modelId="{E2876A9A-44DB-4743-93B3-03472CA1668B}" type="presParOf" srcId="{92451580-FB6C-1842-A578-0F02E5219E8B}" destId="{792F44D4-4177-CD4D-A042-4F468E46F949}" srcOrd="2" destOrd="0" presId="urn:microsoft.com/office/officeart/2008/layout/LinedList"/>
    <dgm:cxn modelId="{B36409F0-615E-8546-B33D-DEFD57F5D616}" type="presParOf" srcId="{92451580-FB6C-1842-A578-0F02E5219E8B}" destId="{CD8EB80C-0B1A-7041-A20E-A6DAA934BBDA}" srcOrd="3" destOrd="0" presId="urn:microsoft.com/office/officeart/2008/layout/LinedList"/>
    <dgm:cxn modelId="{93360861-7D4D-CA48-889E-7AA061C06D82}" type="presParOf" srcId="{92451580-FB6C-1842-A578-0F02E5219E8B}" destId="{55F90201-48B4-3247-9097-8EFEA78BEC76}" srcOrd="4" destOrd="0" presId="urn:microsoft.com/office/officeart/2008/layout/LinedList"/>
    <dgm:cxn modelId="{89F1E40D-491B-EA4B-932F-947B70AF8E3B}" type="presParOf" srcId="{55F90201-48B4-3247-9097-8EFEA78BEC76}" destId="{3CD12591-DDC8-4743-9BA1-0641CB3F40A6}" srcOrd="0" destOrd="0" presId="urn:microsoft.com/office/officeart/2008/layout/LinedList"/>
    <dgm:cxn modelId="{105B361A-729F-484D-863C-4E3E0ECDDAB1}" type="presParOf" srcId="{55F90201-48B4-3247-9097-8EFEA78BEC76}" destId="{B5C5CA3C-DE98-F142-B94B-47BA69D2EF11}" srcOrd="1" destOrd="0" presId="urn:microsoft.com/office/officeart/2008/layout/LinedList"/>
    <dgm:cxn modelId="{8B498CEA-09CD-F046-9511-117C5FFDEE78}" type="presParOf" srcId="{55F90201-48B4-3247-9097-8EFEA78BEC76}" destId="{BE26DF39-0A04-BB41-9427-AB833D979BCE}" srcOrd="2" destOrd="0" presId="urn:microsoft.com/office/officeart/2008/layout/LinedList"/>
    <dgm:cxn modelId="{034955C2-323A-684A-9C32-DACCE8F04F8C}" type="presParOf" srcId="{92451580-FB6C-1842-A578-0F02E5219E8B}" destId="{101A6A4E-7341-254E-AF20-78177C047F83}" srcOrd="5" destOrd="0" presId="urn:microsoft.com/office/officeart/2008/layout/LinedList"/>
    <dgm:cxn modelId="{608A6917-D964-5249-BB36-1FBB1A6968D4}" type="presParOf" srcId="{92451580-FB6C-1842-A578-0F02E5219E8B}" destId="{1B7C989F-0A93-5F46-B85D-469F23A0D6E5}" srcOrd="6" destOrd="0" presId="urn:microsoft.com/office/officeart/2008/layout/LinedList"/>
    <dgm:cxn modelId="{545313E9-7C01-8D40-87A1-3394260EAEB5}" type="presParOf" srcId="{92451580-FB6C-1842-A578-0F02E5219E8B}" destId="{A077961C-7FE7-1446-8D9C-C6FA55B25C0E}" srcOrd="7" destOrd="0" presId="urn:microsoft.com/office/officeart/2008/layout/LinedList"/>
    <dgm:cxn modelId="{5B7CD9F7-9564-9D48-9FAE-61230F9AD10B}" type="presParOf" srcId="{A077961C-7FE7-1446-8D9C-C6FA55B25C0E}" destId="{B01F5437-B53E-CB42-93EC-7693A9FF8C48}" srcOrd="0" destOrd="0" presId="urn:microsoft.com/office/officeart/2008/layout/LinedList"/>
    <dgm:cxn modelId="{D79852C0-6D70-454B-AF02-FAE40340CDF6}" type="presParOf" srcId="{A077961C-7FE7-1446-8D9C-C6FA55B25C0E}" destId="{E291583B-9DAB-1D40-A121-4920C28182BF}" srcOrd="1" destOrd="0" presId="urn:microsoft.com/office/officeart/2008/layout/LinedList"/>
    <dgm:cxn modelId="{278BE0F1-24E8-7F4A-9992-FE3A331F88AD}" type="presParOf" srcId="{A077961C-7FE7-1446-8D9C-C6FA55B25C0E}" destId="{2F71D318-B714-1E43-93E6-4CABDEBEA447}" srcOrd="2" destOrd="0" presId="urn:microsoft.com/office/officeart/2008/layout/LinedList"/>
    <dgm:cxn modelId="{DF56D7BF-22B2-E34C-91AF-4F89B6C0B008}" type="presParOf" srcId="{92451580-FB6C-1842-A578-0F02E5219E8B}" destId="{6EB5D374-B01C-CA46-BA13-D6FC0A420782}" srcOrd="8" destOrd="0" presId="urn:microsoft.com/office/officeart/2008/layout/LinedList"/>
    <dgm:cxn modelId="{81D3EE64-F3FA-AC4D-8DA1-2BB8DD85A131}" type="presParOf" srcId="{92451580-FB6C-1842-A578-0F02E5219E8B}" destId="{5E2CCBA9-152F-B146-BF8B-CAABFD6182BA}" srcOrd="9" destOrd="0" presId="urn:microsoft.com/office/officeart/2008/layout/LinedList"/>
    <dgm:cxn modelId="{0D833DBA-7FE1-E64D-A657-99EE9B7A5DD7}" type="presParOf" srcId="{92451580-FB6C-1842-A578-0F02E5219E8B}" destId="{A5B44A9A-E8D1-0747-BFB9-04A42DA1B894}" srcOrd="10" destOrd="0" presId="urn:microsoft.com/office/officeart/2008/layout/LinedList"/>
    <dgm:cxn modelId="{7772A84C-9A06-C34C-9F87-AEB0696B7C14}" type="presParOf" srcId="{A5B44A9A-E8D1-0747-BFB9-04A42DA1B894}" destId="{582B4408-44F1-8F4D-A7D3-663AF5652A47}" srcOrd="0" destOrd="0" presId="urn:microsoft.com/office/officeart/2008/layout/LinedList"/>
    <dgm:cxn modelId="{A2D8F4D9-11C2-4B49-B49F-87E21841CF01}" type="presParOf" srcId="{A5B44A9A-E8D1-0747-BFB9-04A42DA1B894}" destId="{23E0E09A-4187-B44A-AC7F-B8EC29BDED35}" srcOrd="1" destOrd="0" presId="urn:microsoft.com/office/officeart/2008/layout/LinedList"/>
    <dgm:cxn modelId="{04941D9A-089A-A74C-AF6F-98BA1D626205}" type="presParOf" srcId="{A5B44A9A-E8D1-0747-BFB9-04A42DA1B894}" destId="{7A2AE7D0-4120-3744-8221-233BC55AF1CB}" srcOrd="2" destOrd="0" presId="urn:microsoft.com/office/officeart/2008/layout/LinedList"/>
    <dgm:cxn modelId="{C4F158FA-1179-F947-81F2-187B2F5FCDA0}" type="presParOf" srcId="{92451580-FB6C-1842-A578-0F02E5219E8B}" destId="{68DCCCE9-F899-2F49-9CA3-BF6056BE0F0E}" srcOrd="11" destOrd="0" presId="urn:microsoft.com/office/officeart/2008/layout/LinedList"/>
    <dgm:cxn modelId="{D9D479D9-F90F-774F-ADB6-EC91216C1781}" type="presParOf" srcId="{92451580-FB6C-1842-A578-0F02E5219E8B}" destId="{6156D133-0629-0D45-877C-CC0400CD759E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68A1631-0AA5-EE4D-A1D8-D3B424380FC8}" type="doc">
      <dgm:prSet loTypeId="urn:microsoft.com/office/officeart/2008/layout/LinedList" loCatId="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0680A275-E7E9-0E47-90E6-BE5974238728}">
      <dgm:prSet phldrT="[Text]" custT="1"/>
      <dgm:spPr/>
      <dgm:t>
        <a:bodyPr/>
        <a:lstStyle/>
        <a:p>
          <a:r>
            <a:rPr lang="en-US" sz="3200" b="0" dirty="0" smtClean="0"/>
            <a:t>Conduct of the proceedings</a:t>
          </a:r>
          <a:endParaRPr lang="en-US" sz="3200" b="0" dirty="0"/>
        </a:p>
      </dgm:t>
    </dgm:pt>
    <dgm:pt modelId="{1D7623B0-86D0-0743-AD66-8F3B918ED0E8}" type="parTrans" cxnId="{C2E7B539-FC5B-6E4F-95EA-427E578BDF9B}">
      <dgm:prSet/>
      <dgm:spPr/>
      <dgm:t>
        <a:bodyPr/>
        <a:lstStyle/>
        <a:p>
          <a:endParaRPr lang="en-US"/>
        </a:p>
      </dgm:t>
    </dgm:pt>
    <dgm:pt modelId="{A456A21E-DDAF-8141-8E5C-55F5D06F6CA3}" type="sibTrans" cxnId="{C2E7B539-FC5B-6E4F-95EA-427E578BDF9B}">
      <dgm:prSet/>
      <dgm:spPr/>
      <dgm:t>
        <a:bodyPr/>
        <a:lstStyle/>
        <a:p>
          <a:endParaRPr lang="en-US"/>
        </a:p>
      </dgm:t>
    </dgm:pt>
    <dgm:pt modelId="{6A323E10-3296-C043-8155-7BA370EBF940}">
      <dgm:prSet phldrT="[Text]"/>
      <dgm:spPr/>
      <dgm:t>
        <a:bodyPr/>
        <a:lstStyle/>
        <a:p>
          <a:r>
            <a:rPr lang="en-US" dirty="0" smtClean="0"/>
            <a:t>Power to raise ex officio points of EU law</a:t>
          </a:r>
          <a:endParaRPr lang="en-US" dirty="0"/>
        </a:p>
      </dgm:t>
    </dgm:pt>
    <dgm:pt modelId="{514905E6-67BE-B244-9FE9-2A1CF15182EB}" type="parTrans" cxnId="{065414F5-5B8F-CB45-BE2D-FD332BF89173}">
      <dgm:prSet/>
      <dgm:spPr/>
      <dgm:t>
        <a:bodyPr/>
        <a:lstStyle/>
        <a:p>
          <a:endParaRPr lang="en-US"/>
        </a:p>
      </dgm:t>
    </dgm:pt>
    <dgm:pt modelId="{20F72077-44BC-3B43-AE7B-E2A0072DA2A2}" type="sibTrans" cxnId="{065414F5-5B8F-CB45-BE2D-FD332BF89173}">
      <dgm:prSet/>
      <dgm:spPr/>
      <dgm:t>
        <a:bodyPr/>
        <a:lstStyle/>
        <a:p>
          <a:endParaRPr lang="en-US"/>
        </a:p>
      </dgm:t>
    </dgm:pt>
    <dgm:pt modelId="{70854983-2386-374E-98EB-E9CB232FADC8}">
      <dgm:prSet/>
      <dgm:spPr/>
      <dgm:t>
        <a:bodyPr/>
        <a:lstStyle/>
        <a:p>
          <a:r>
            <a:rPr lang="en-US" smtClean="0"/>
            <a:t>Technical know how</a:t>
          </a:r>
          <a:endParaRPr lang="en-US" dirty="0" smtClean="0"/>
        </a:p>
      </dgm:t>
    </dgm:pt>
    <dgm:pt modelId="{4B220756-617C-204E-AEA3-AFED87BEECE1}" type="parTrans" cxnId="{C24990C0-FC3E-6043-8025-2EAC36344FAD}">
      <dgm:prSet/>
      <dgm:spPr/>
      <dgm:t>
        <a:bodyPr/>
        <a:lstStyle/>
        <a:p>
          <a:endParaRPr lang="en-US"/>
        </a:p>
      </dgm:t>
    </dgm:pt>
    <dgm:pt modelId="{450E673F-03AF-EF40-9E6A-DC966AFCBAEE}" type="sibTrans" cxnId="{C24990C0-FC3E-6043-8025-2EAC36344FAD}">
      <dgm:prSet/>
      <dgm:spPr/>
      <dgm:t>
        <a:bodyPr/>
        <a:lstStyle/>
        <a:p>
          <a:endParaRPr lang="en-US"/>
        </a:p>
      </dgm:t>
    </dgm:pt>
    <dgm:pt modelId="{C2671228-9999-7D41-B1E5-BEAED2B5886F}">
      <dgm:prSet/>
      <dgm:spPr/>
      <dgm:t>
        <a:bodyPr/>
        <a:lstStyle/>
        <a:p>
          <a:r>
            <a:rPr lang="en-US" smtClean="0"/>
            <a:t>Power to use of all necessary means of evidence</a:t>
          </a:r>
          <a:endParaRPr lang="en-US" dirty="0" smtClean="0"/>
        </a:p>
      </dgm:t>
    </dgm:pt>
    <dgm:pt modelId="{E7F83D56-9574-5940-BEA6-FD8EEC02640F}" type="parTrans" cxnId="{0F3C484E-2568-7A46-9541-E04A1003AF20}">
      <dgm:prSet/>
      <dgm:spPr/>
      <dgm:t>
        <a:bodyPr/>
        <a:lstStyle/>
        <a:p>
          <a:endParaRPr lang="en-US"/>
        </a:p>
      </dgm:t>
    </dgm:pt>
    <dgm:pt modelId="{8359E949-EE9B-ED42-9961-36C8871482D8}" type="sibTrans" cxnId="{0F3C484E-2568-7A46-9541-E04A1003AF20}">
      <dgm:prSet/>
      <dgm:spPr/>
      <dgm:t>
        <a:bodyPr/>
        <a:lstStyle/>
        <a:p>
          <a:endParaRPr lang="en-US"/>
        </a:p>
      </dgm:t>
    </dgm:pt>
    <dgm:pt modelId="{F3AC24C1-2BD8-E34F-B725-1FF0E5E1C596}">
      <dgm:prSet/>
      <dgm:spPr/>
      <dgm:t>
        <a:bodyPr/>
        <a:lstStyle/>
        <a:p>
          <a:r>
            <a:rPr lang="en-US" smtClean="0"/>
            <a:t>“Adequate” intensity of review</a:t>
          </a:r>
          <a:endParaRPr lang="nl-NL" dirty="0"/>
        </a:p>
      </dgm:t>
    </dgm:pt>
    <dgm:pt modelId="{0632A6C2-5FA3-1349-BB5B-9BA1279E30D0}" type="parTrans" cxnId="{FA17A782-D901-2742-A568-7844F9C0A1E8}">
      <dgm:prSet/>
      <dgm:spPr/>
      <dgm:t>
        <a:bodyPr/>
        <a:lstStyle/>
        <a:p>
          <a:endParaRPr lang="en-US"/>
        </a:p>
      </dgm:t>
    </dgm:pt>
    <dgm:pt modelId="{FEB53095-5076-B24E-8823-6AC9641D2594}" type="sibTrans" cxnId="{FA17A782-D901-2742-A568-7844F9C0A1E8}">
      <dgm:prSet/>
      <dgm:spPr/>
      <dgm:t>
        <a:bodyPr/>
        <a:lstStyle/>
        <a:p>
          <a:endParaRPr lang="en-US"/>
        </a:p>
      </dgm:t>
    </dgm:pt>
    <dgm:pt modelId="{EFF35B1C-FDEC-4541-8FF1-6C127564622C}" type="pres">
      <dgm:prSet presAssocID="{F68A1631-0AA5-EE4D-A1D8-D3B424380FC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nl-NL"/>
        </a:p>
      </dgm:t>
    </dgm:pt>
    <dgm:pt modelId="{9712FE0C-5B25-CD47-8595-C2150CAF1C14}" type="pres">
      <dgm:prSet presAssocID="{0680A275-E7E9-0E47-90E6-BE5974238728}" presName="thickLine" presStyleLbl="alignNode1" presStyleIdx="0" presStyleCnt="1"/>
      <dgm:spPr/>
    </dgm:pt>
    <dgm:pt modelId="{41159605-15AF-4447-90D3-E91EEE808018}" type="pres">
      <dgm:prSet presAssocID="{0680A275-E7E9-0E47-90E6-BE5974238728}" presName="horz1" presStyleCnt="0"/>
      <dgm:spPr/>
    </dgm:pt>
    <dgm:pt modelId="{56478117-F981-C449-8A39-5B4F2D1A6AE7}" type="pres">
      <dgm:prSet presAssocID="{0680A275-E7E9-0E47-90E6-BE5974238728}" presName="tx1" presStyleLbl="revTx" presStyleIdx="0" presStyleCnt="5"/>
      <dgm:spPr/>
      <dgm:t>
        <a:bodyPr/>
        <a:lstStyle/>
        <a:p>
          <a:endParaRPr lang="en-US"/>
        </a:p>
      </dgm:t>
    </dgm:pt>
    <dgm:pt modelId="{92451580-FB6C-1842-A578-0F02E5219E8B}" type="pres">
      <dgm:prSet presAssocID="{0680A275-E7E9-0E47-90E6-BE5974238728}" presName="vert1" presStyleCnt="0"/>
      <dgm:spPr/>
    </dgm:pt>
    <dgm:pt modelId="{A98BDAEE-B716-9E44-B362-E165D7B5E364}" type="pres">
      <dgm:prSet presAssocID="{6A323E10-3296-C043-8155-7BA370EBF940}" presName="vertSpace2a" presStyleCnt="0"/>
      <dgm:spPr/>
    </dgm:pt>
    <dgm:pt modelId="{C33E6BA1-186F-7B49-828A-9608689653AA}" type="pres">
      <dgm:prSet presAssocID="{6A323E10-3296-C043-8155-7BA370EBF940}" presName="horz2" presStyleCnt="0"/>
      <dgm:spPr/>
    </dgm:pt>
    <dgm:pt modelId="{08F4C0CD-8EAF-CA4B-A904-B3369EA7216E}" type="pres">
      <dgm:prSet presAssocID="{6A323E10-3296-C043-8155-7BA370EBF940}" presName="horzSpace2" presStyleCnt="0"/>
      <dgm:spPr/>
    </dgm:pt>
    <dgm:pt modelId="{746B2943-FDFF-E84B-9953-9194E7591809}" type="pres">
      <dgm:prSet presAssocID="{6A323E10-3296-C043-8155-7BA370EBF940}" presName="tx2" presStyleLbl="revTx" presStyleIdx="1" presStyleCnt="5"/>
      <dgm:spPr/>
      <dgm:t>
        <a:bodyPr/>
        <a:lstStyle/>
        <a:p>
          <a:endParaRPr lang="en-US"/>
        </a:p>
      </dgm:t>
    </dgm:pt>
    <dgm:pt modelId="{F12D5DB4-9D3B-F942-A70A-A6091FE3A573}" type="pres">
      <dgm:prSet presAssocID="{6A323E10-3296-C043-8155-7BA370EBF940}" presName="vert2" presStyleCnt="0"/>
      <dgm:spPr/>
    </dgm:pt>
    <dgm:pt modelId="{792F44D4-4177-CD4D-A042-4F468E46F949}" type="pres">
      <dgm:prSet presAssocID="{6A323E10-3296-C043-8155-7BA370EBF940}" presName="thinLine2b" presStyleLbl="callout" presStyleIdx="0" presStyleCnt="4"/>
      <dgm:spPr/>
    </dgm:pt>
    <dgm:pt modelId="{CD8EB80C-0B1A-7041-A20E-A6DAA934BBDA}" type="pres">
      <dgm:prSet presAssocID="{6A323E10-3296-C043-8155-7BA370EBF940}" presName="vertSpace2b" presStyleCnt="0"/>
      <dgm:spPr/>
    </dgm:pt>
    <dgm:pt modelId="{76103AE0-B3C7-3648-9FB2-802A22054BE8}" type="pres">
      <dgm:prSet presAssocID="{70854983-2386-374E-98EB-E9CB232FADC8}" presName="horz2" presStyleCnt="0"/>
      <dgm:spPr/>
    </dgm:pt>
    <dgm:pt modelId="{B8F7FA9D-2A7C-AA42-A8BA-500BFAFA17E3}" type="pres">
      <dgm:prSet presAssocID="{70854983-2386-374E-98EB-E9CB232FADC8}" presName="horzSpace2" presStyleCnt="0"/>
      <dgm:spPr/>
    </dgm:pt>
    <dgm:pt modelId="{4D881E48-A271-644D-A31D-634C5BD754EE}" type="pres">
      <dgm:prSet presAssocID="{70854983-2386-374E-98EB-E9CB232FADC8}" presName="tx2" presStyleLbl="revTx" presStyleIdx="2" presStyleCnt="5"/>
      <dgm:spPr/>
      <dgm:t>
        <a:bodyPr/>
        <a:lstStyle/>
        <a:p>
          <a:endParaRPr lang="nl-NL"/>
        </a:p>
      </dgm:t>
    </dgm:pt>
    <dgm:pt modelId="{94868D07-5F27-F14D-9BC1-AE1D127F476B}" type="pres">
      <dgm:prSet presAssocID="{70854983-2386-374E-98EB-E9CB232FADC8}" presName="vert2" presStyleCnt="0"/>
      <dgm:spPr/>
    </dgm:pt>
    <dgm:pt modelId="{0E731783-042C-6F49-A1F6-92CD29423DE5}" type="pres">
      <dgm:prSet presAssocID="{70854983-2386-374E-98EB-E9CB232FADC8}" presName="thinLine2b" presStyleLbl="callout" presStyleIdx="1" presStyleCnt="4"/>
      <dgm:spPr/>
    </dgm:pt>
    <dgm:pt modelId="{E5D4469C-814C-A84B-9C30-378F382ED42B}" type="pres">
      <dgm:prSet presAssocID="{70854983-2386-374E-98EB-E9CB232FADC8}" presName="vertSpace2b" presStyleCnt="0"/>
      <dgm:spPr/>
    </dgm:pt>
    <dgm:pt modelId="{23475CA7-BC01-944B-A036-F3F67EB9BBC9}" type="pres">
      <dgm:prSet presAssocID="{C2671228-9999-7D41-B1E5-BEAED2B5886F}" presName="horz2" presStyleCnt="0"/>
      <dgm:spPr/>
    </dgm:pt>
    <dgm:pt modelId="{ADE4A3D9-9ABE-3546-91DE-37CFA6DDE40C}" type="pres">
      <dgm:prSet presAssocID="{C2671228-9999-7D41-B1E5-BEAED2B5886F}" presName="horzSpace2" presStyleCnt="0"/>
      <dgm:spPr/>
    </dgm:pt>
    <dgm:pt modelId="{120E42A3-CCC5-1F4E-BCCC-D91E16F94F59}" type="pres">
      <dgm:prSet presAssocID="{C2671228-9999-7D41-B1E5-BEAED2B5886F}" presName="tx2" presStyleLbl="revTx" presStyleIdx="3" presStyleCnt="5"/>
      <dgm:spPr/>
      <dgm:t>
        <a:bodyPr/>
        <a:lstStyle/>
        <a:p>
          <a:endParaRPr lang="nl-NL"/>
        </a:p>
      </dgm:t>
    </dgm:pt>
    <dgm:pt modelId="{B826C5A3-C0FF-2D45-87F6-3657773FE103}" type="pres">
      <dgm:prSet presAssocID="{C2671228-9999-7D41-B1E5-BEAED2B5886F}" presName="vert2" presStyleCnt="0"/>
      <dgm:spPr/>
    </dgm:pt>
    <dgm:pt modelId="{F759D774-7D4E-E845-A9DA-FF7748BF3CBE}" type="pres">
      <dgm:prSet presAssocID="{C2671228-9999-7D41-B1E5-BEAED2B5886F}" presName="thinLine2b" presStyleLbl="callout" presStyleIdx="2" presStyleCnt="4"/>
      <dgm:spPr/>
    </dgm:pt>
    <dgm:pt modelId="{3392691E-1CDF-C54A-A45F-A19C916B6C6E}" type="pres">
      <dgm:prSet presAssocID="{C2671228-9999-7D41-B1E5-BEAED2B5886F}" presName="vertSpace2b" presStyleCnt="0"/>
      <dgm:spPr/>
    </dgm:pt>
    <dgm:pt modelId="{4BD2AD2F-C2D8-B147-9C01-D51CD393312A}" type="pres">
      <dgm:prSet presAssocID="{F3AC24C1-2BD8-E34F-B725-1FF0E5E1C596}" presName="horz2" presStyleCnt="0"/>
      <dgm:spPr/>
    </dgm:pt>
    <dgm:pt modelId="{3EC28A34-50D8-8449-9516-E5A625EF41AF}" type="pres">
      <dgm:prSet presAssocID="{F3AC24C1-2BD8-E34F-B725-1FF0E5E1C596}" presName="horzSpace2" presStyleCnt="0"/>
      <dgm:spPr/>
    </dgm:pt>
    <dgm:pt modelId="{51E9C836-D416-D243-AF5B-732D623AB393}" type="pres">
      <dgm:prSet presAssocID="{F3AC24C1-2BD8-E34F-B725-1FF0E5E1C596}" presName="tx2" presStyleLbl="revTx" presStyleIdx="4" presStyleCnt="5"/>
      <dgm:spPr/>
      <dgm:t>
        <a:bodyPr/>
        <a:lstStyle/>
        <a:p>
          <a:endParaRPr lang="nl-NL"/>
        </a:p>
      </dgm:t>
    </dgm:pt>
    <dgm:pt modelId="{E926A396-848B-BC4A-89D7-D85BE80894BA}" type="pres">
      <dgm:prSet presAssocID="{F3AC24C1-2BD8-E34F-B725-1FF0E5E1C596}" presName="vert2" presStyleCnt="0"/>
      <dgm:spPr/>
    </dgm:pt>
    <dgm:pt modelId="{B18CDAF7-C73C-3B40-A4DD-AD10A05FB46D}" type="pres">
      <dgm:prSet presAssocID="{F3AC24C1-2BD8-E34F-B725-1FF0E5E1C596}" presName="thinLine2b" presStyleLbl="callout" presStyleIdx="3" presStyleCnt="4"/>
      <dgm:spPr/>
    </dgm:pt>
    <dgm:pt modelId="{165CD19F-C08E-8943-B712-789D4FD9F803}" type="pres">
      <dgm:prSet presAssocID="{F3AC24C1-2BD8-E34F-B725-1FF0E5E1C596}" presName="vertSpace2b" presStyleCnt="0"/>
      <dgm:spPr/>
    </dgm:pt>
  </dgm:ptLst>
  <dgm:cxnLst>
    <dgm:cxn modelId="{FA06E97F-0D1D-4E40-8CD0-CDD1034F83D7}" type="presOf" srcId="{F3AC24C1-2BD8-E34F-B725-1FF0E5E1C596}" destId="{51E9C836-D416-D243-AF5B-732D623AB393}" srcOrd="0" destOrd="0" presId="urn:microsoft.com/office/officeart/2008/layout/LinedList"/>
    <dgm:cxn modelId="{0F3C484E-2568-7A46-9541-E04A1003AF20}" srcId="{0680A275-E7E9-0E47-90E6-BE5974238728}" destId="{C2671228-9999-7D41-B1E5-BEAED2B5886F}" srcOrd="2" destOrd="0" parTransId="{E7F83D56-9574-5940-BEA6-FD8EEC02640F}" sibTransId="{8359E949-EE9B-ED42-9961-36C8871482D8}"/>
    <dgm:cxn modelId="{C2E7B539-FC5B-6E4F-95EA-427E578BDF9B}" srcId="{F68A1631-0AA5-EE4D-A1D8-D3B424380FC8}" destId="{0680A275-E7E9-0E47-90E6-BE5974238728}" srcOrd="0" destOrd="0" parTransId="{1D7623B0-86D0-0743-AD66-8F3B918ED0E8}" sibTransId="{A456A21E-DDAF-8141-8E5C-55F5D06F6CA3}"/>
    <dgm:cxn modelId="{CBC7F961-0274-0048-BD94-DD81B3BE3C5E}" type="presOf" srcId="{F68A1631-0AA5-EE4D-A1D8-D3B424380FC8}" destId="{EFF35B1C-FDEC-4541-8FF1-6C127564622C}" srcOrd="0" destOrd="0" presId="urn:microsoft.com/office/officeart/2008/layout/LinedList"/>
    <dgm:cxn modelId="{C24990C0-FC3E-6043-8025-2EAC36344FAD}" srcId="{0680A275-E7E9-0E47-90E6-BE5974238728}" destId="{70854983-2386-374E-98EB-E9CB232FADC8}" srcOrd="1" destOrd="0" parTransId="{4B220756-617C-204E-AEA3-AFED87BEECE1}" sibTransId="{450E673F-03AF-EF40-9E6A-DC966AFCBAEE}"/>
    <dgm:cxn modelId="{065414F5-5B8F-CB45-BE2D-FD332BF89173}" srcId="{0680A275-E7E9-0E47-90E6-BE5974238728}" destId="{6A323E10-3296-C043-8155-7BA370EBF940}" srcOrd="0" destOrd="0" parTransId="{514905E6-67BE-B244-9FE9-2A1CF15182EB}" sibTransId="{20F72077-44BC-3B43-AE7B-E2A0072DA2A2}"/>
    <dgm:cxn modelId="{75FE0930-F94E-C546-993F-161AD8C2226C}" type="presOf" srcId="{6A323E10-3296-C043-8155-7BA370EBF940}" destId="{746B2943-FDFF-E84B-9953-9194E7591809}" srcOrd="0" destOrd="0" presId="urn:microsoft.com/office/officeart/2008/layout/LinedList"/>
    <dgm:cxn modelId="{AF25DD03-F237-5E46-B147-741356A229C0}" type="presOf" srcId="{0680A275-E7E9-0E47-90E6-BE5974238728}" destId="{56478117-F981-C449-8A39-5B4F2D1A6AE7}" srcOrd="0" destOrd="0" presId="urn:microsoft.com/office/officeart/2008/layout/LinedList"/>
    <dgm:cxn modelId="{C3153972-041F-7E41-B694-E6D2775C2645}" type="presOf" srcId="{70854983-2386-374E-98EB-E9CB232FADC8}" destId="{4D881E48-A271-644D-A31D-634C5BD754EE}" srcOrd="0" destOrd="0" presId="urn:microsoft.com/office/officeart/2008/layout/LinedList"/>
    <dgm:cxn modelId="{FA17A782-D901-2742-A568-7844F9C0A1E8}" srcId="{0680A275-E7E9-0E47-90E6-BE5974238728}" destId="{F3AC24C1-2BD8-E34F-B725-1FF0E5E1C596}" srcOrd="3" destOrd="0" parTransId="{0632A6C2-5FA3-1349-BB5B-9BA1279E30D0}" sibTransId="{FEB53095-5076-B24E-8823-6AC9641D2594}"/>
    <dgm:cxn modelId="{90200F6A-366F-C249-8AB0-4F8F12322BD6}" type="presOf" srcId="{C2671228-9999-7D41-B1E5-BEAED2B5886F}" destId="{120E42A3-CCC5-1F4E-BCCC-D91E16F94F59}" srcOrd="0" destOrd="0" presId="urn:microsoft.com/office/officeart/2008/layout/LinedList"/>
    <dgm:cxn modelId="{FC7B66E2-EBD0-C941-9F39-138A3E300D49}" type="presParOf" srcId="{EFF35B1C-FDEC-4541-8FF1-6C127564622C}" destId="{9712FE0C-5B25-CD47-8595-C2150CAF1C14}" srcOrd="0" destOrd="0" presId="urn:microsoft.com/office/officeart/2008/layout/LinedList"/>
    <dgm:cxn modelId="{12A787C8-BBC4-0943-9BAB-7B330CFDA010}" type="presParOf" srcId="{EFF35B1C-FDEC-4541-8FF1-6C127564622C}" destId="{41159605-15AF-4447-90D3-E91EEE808018}" srcOrd="1" destOrd="0" presId="urn:microsoft.com/office/officeart/2008/layout/LinedList"/>
    <dgm:cxn modelId="{57F11B2A-8E28-CA49-8517-ACF3C50B4159}" type="presParOf" srcId="{41159605-15AF-4447-90D3-E91EEE808018}" destId="{56478117-F981-C449-8A39-5B4F2D1A6AE7}" srcOrd="0" destOrd="0" presId="urn:microsoft.com/office/officeart/2008/layout/LinedList"/>
    <dgm:cxn modelId="{42472F03-CBB7-8E47-98E6-40550667139A}" type="presParOf" srcId="{41159605-15AF-4447-90D3-E91EEE808018}" destId="{92451580-FB6C-1842-A578-0F02E5219E8B}" srcOrd="1" destOrd="0" presId="urn:microsoft.com/office/officeart/2008/layout/LinedList"/>
    <dgm:cxn modelId="{34D6B58B-D6B4-9240-A34C-871433236B08}" type="presParOf" srcId="{92451580-FB6C-1842-A578-0F02E5219E8B}" destId="{A98BDAEE-B716-9E44-B362-E165D7B5E364}" srcOrd="0" destOrd="0" presId="urn:microsoft.com/office/officeart/2008/layout/LinedList"/>
    <dgm:cxn modelId="{1B45E212-4A1C-F343-962E-B3BD80C5075B}" type="presParOf" srcId="{92451580-FB6C-1842-A578-0F02E5219E8B}" destId="{C33E6BA1-186F-7B49-828A-9608689653AA}" srcOrd="1" destOrd="0" presId="urn:microsoft.com/office/officeart/2008/layout/LinedList"/>
    <dgm:cxn modelId="{6D37FF78-6F95-A54C-A87E-F83B6D2AF82F}" type="presParOf" srcId="{C33E6BA1-186F-7B49-828A-9608689653AA}" destId="{08F4C0CD-8EAF-CA4B-A904-B3369EA7216E}" srcOrd="0" destOrd="0" presId="urn:microsoft.com/office/officeart/2008/layout/LinedList"/>
    <dgm:cxn modelId="{B6AC0AC5-ACCB-C14F-834C-C7598E663BBF}" type="presParOf" srcId="{C33E6BA1-186F-7B49-828A-9608689653AA}" destId="{746B2943-FDFF-E84B-9953-9194E7591809}" srcOrd="1" destOrd="0" presId="urn:microsoft.com/office/officeart/2008/layout/LinedList"/>
    <dgm:cxn modelId="{79F82906-0C0E-5D4E-A809-26CD3E7573E9}" type="presParOf" srcId="{C33E6BA1-186F-7B49-828A-9608689653AA}" destId="{F12D5DB4-9D3B-F942-A70A-A6091FE3A573}" srcOrd="2" destOrd="0" presId="urn:microsoft.com/office/officeart/2008/layout/LinedList"/>
    <dgm:cxn modelId="{39E3F5B6-2896-E44B-A0D9-1D111872BB34}" type="presParOf" srcId="{92451580-FB6C-1842-A578-0F02E5219E8B}" destId="{792F44D4-4177-CD4D-A042-4F468E46F949}" srcOrd="2" destOrd="0" presId="urn:microsoft.com/office/officeart/2008/layout/LinedList"/>
    <dgm:cxn modelId="{972A4642-64ED-9547-AC7F-61652260637C}" type="presParOf" srcId="{92451580-FB6C-1842-A578-0F02E5219E8B}" destId="{CD8EB80C-0B1A-7041-A20E-A6DAA934BBDA}" srcOrd="3" destOrd="0" presId="urn:microsoft.com/office/officeart/2008/layout/LinedList"/>
    <dgm:cxn modelId="{E3E58803-7E14-1F4F-A89A-CB0FE0952A4D}" type="presParOf" srcId="{92451580-FB6C-1842-A578-0F02E5219E8B}" destId="{76103AE0-B3C7-3648-9FB2-802A22054BE8}" srcOrd="4" destOrd="0" presId="urn:microsoft.com/office/officeart/2008/layout/LinedList"/>
    <dgm:cxn modelId="{B3B67AC2-A258-C948-809F-3DF9B7395EFD}" type="presParOf" srcId="{76103AE0-B3C7-3648-9FB2-802A22054BE8}" destId="{B8F7FA9D-2A7C-AA42-A8BA-500BFAFA17E3}" srcOrd="0" destOrd="0" presId="urn:microsoft.com/office/officeart/2008/layout/LinedList"/>
    <dgm:cxn modelId="{0EF09612-64D1-6149-86FD-EFDE4F383D74}" type="presParOf" srcId="{76103AE0-B3C7-3648-9FB2-802A22054BE8}" destId="{4D881E48-A271-644D-A31D-634C5BD754EE}" srcOrd="1" destOrd="0" presId="urn:microsoft.com/office/officeart/2008/layout/LinedList"/>
    <dgm:cxn modelId="{7516B224-92DF-0846-B13E-FA8B2B4A7F88}" type="presParOf" srcId="{76103AE0-B3C7-3648-9FB2-802A22054BE8}" destId="{94868D07-5F27-F14D-9BC1-AE1D127F476B}" srcOrd="2" destOrd="0" presId="urn:microsoft.com/office/officeart/2008/layout/LinedList"/>
    <dgm:cxn modelId="{0957707C-A254-8C4C-8B69-DD0367A3CFD3}" type="presParOf" srcId="{92451580-FB6C-1842-A578-0F02E5219E8B}" destId="{0E731783-042C-6F49-A1F6-92CD29423DE5}" srcOrd="5" destOrd="0" presId="urn:microsoft.com/office/officeart/2008/layout/LinedList"/>
    <dgm:cxn modelId="{4ED8BC25-8BCF-6648-B4BE-FEE92B856809}" type="presParOf" srcId="{92451580-FB6C-1842-A578-0F02E5219E8B}" destId="{E5D4469C-814C-A84B-9C30-378F382ED42B}" srcOrd="6" destOrd="0" presId="urn:microsoft.com/office/officeart/2008/layout/LinedList"/>
    <dgm:cxn modelId="{01F94B32-26DD-2843-B2BF-A10B312586E5}" type="presParOf" srcId="{92451580-FB6C-1842-A578-0F02E5219E8B}" destId="{23475CA7-BC01-944B-A036-F3F67EB9BBC9}" srcOrd="7" destOrd="0" presId="urn:microsoft.com/office/officeart/2008/layout/LinedList"/>
    <dgm:cxn modelId="{00F671FA-9792-B14E-8BAA-DE380530E701}" type="presParOf" srcId="{23475CA7-BC01-944B-A036-F3F67EB9BBC9}" destId="{ADE4A3D9-9ABE-3546-91DE-37CFA6DDE40C}" srcOrd="0" destOrd="0" presId="urn:microsoft.com/office/officeart/2008/layout/LinedList"/>
    <dgm:cxn modelId="{2CF4B39A-CE26-B34D-9E6C-C3467EFCB061}" type="presParOf" srcId="{23475CA7-BC01-944B-A036-F3F67EB9BBC9}" destId="{120E42A3-CCC5-1F4E-BCCC-D91E16F94F59}" srcOrd="1" destOrd="0" presId="urn:microsoft.com/office/officeart/2008/layout/LinedList"/>
    <dgm:cxn modelId="{ED089AC4-471F-E04D-A172-4BD566E02985}" type="presParOf" srcId="{23475CA7-BC01-944B-A036-F3F67EB9BBC9}" destId="{B826C5A3-C0FF-2D45-87F6-3657773FE103}" srcOrd="2" destOrd="0" presId="urn:microsoft.com/office/officeart/2008/layout/LinedList"/>
    <dgm:cxn modelId="{67A5D5C3-5CC1-DB48-B4BA-F15CDFFFDB52}" type="presParOf" srcId="{92451580-FB6C-1842-A578-0F02E5219E8B}" destId="{F759D774-7D4E-E845-A9DA-FF7748BF3CBE}" srcOrd="8" destOrd="0" presId="urn:microsoft.com/office/officeart/2008/layout/LinedList"/>
    <dgm:cxn modelId="{9E69234D-1D83-8F4F-8DE9-E92B90B15DAF}" type="presParOf" srcId="{92451580-FB6C-1842-A578-0F02E5219E8B}" destId="{3392691E-1CDF-C54A-A45F-A19C916B6C6E}" srcOrd="9" destOrd="0" presId="urn:microsoft.com/office/officeart/2008/layout/LinedList"/>
    <dgm:cxn modelId="{E054EEE5-762D-5F4B-B2FE-6D9B820DFBAD}" type="presParOf" srcId="{92451580-FB6C-1842-A578-0F02E5219E8B}" destId="{4BD2AD2F-C2D8-B147-9C01-D51CD393312A}" srcOrd="10" destOrd="0" presId="urn:microsoft.com/office/officeart/2008/layout/LinedList"/>
    <dgm:cxn modelId="{7D9BDE89-6302-3E45-8D97-A0463B118B74}" type="presParOf" srcId="{4BD2AD2F-C2D8-B147-9C01-D51CD393312A}" destId="{3EC28A34-50D8-8449-9516-E5A625EF41AF}" srcOrd="0" destOrd="0" presId="urn:microsoft.com/office/officeart/2008/layout/LinedList"/>
    <dgm:cxn modelId="{5A0D89C9-6918-8D40-A71C-1F9C1A759A70}" type="presParOf" srcId="{4BD2AD2F-C2D8-B147-9C01-D51CD393312A}" destId="{51E9C836-D416-D243-AF5B-732D623AB393}" srcOrd="1" destOrd="0" presId="urn:microsoft.com/office/officeart/2008/layout/LinedList"/>
    <dgm:cxn modelId="{4A2D8D4F-2096-F641-8B60-069FA9DF69BE}" type="presParOf" srcId="{4BD2AD2F-C2D8-B147-9C01-D51CD393312A}" destId="{E926A396-848B-BC4A-89D7-D85BE80894BA}" srcOrd="2" destOrd="0" presId="urn:microsoft.com/office/officeart/2008/layout/LinedList"/>
    <dgm:cxn modelId="{884931D4-1FCA-5446-A5BE-EEA0FA950AAE}" type="presParOf" srcId="{92451580-FB6C-1842-A578-0F02E5219E8B}" destId="{B18CDAF7-C73C-3B40-A4DD-AD10A05FB46D}" srcOrd="11" destOrd="0" presId="urn:microsoft.com/office/officeart/2008/layout/LinedList"/>
    <dgm:cxn modelId="{7970C4B0-6FB6-C048-80B3-EA63D7BD7DEA}" type="presParOf" srcId="{92451580-FB6C-1842-A578-0F02E5219E8B}" destId="{165CD19F-C08E-8943-B712-789D4FD9F803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68A1631-0AA5-EE4D-A1D8-D3B424380FC8}" type="doc">
      <dgm:prSet loTypeId="urn:microsoft.com/office/officeart/2008/layout/LinedList" loCatId="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0680A275-E7E9-0E47-90E6-BE5974238728}">
      <dgm:prSet phldrT="[Text]" custT="1"/>
      <dgm:spPr/>
      <dgm:t>
        <a:bodyPr/>
        <a:lstStyle/>
        <a:p>
          <a:r>
            <a:rPr lang="en-US" sz="2800" b="0" dirty="0" smtClean="0"/>
            <a:t>Remedies</a:t>
          </a:r>
          <a:endParaRPr lang="en-US" sz="2800" b="0" dirty="0"/>
        </a:p>
      </dgm:t>
    </dgm:pt>
    <dgm:pt modelId="{1D7623B0-86D0-0743-AD66-8F3B918ED0E8}" type="parTrans" cxnId="{C2E7B539-FC5B-6E4F-95EA-427E578BDF9B}">
      <dgm:prSet/>
      <dgm:spPr/>
      <dgm:t>
        <a:bodyPr/>
        <a:lstStyle/>
        <a:p>
          <a:endParaRPr lang="en-US"/>
        </a:p>
      </dgm:t>
    </dgm:pt>
    <dgm:pt modelId="{A456A21E-DDAF-8141-8E5C-55F5D06F6CA3}" type="sibTrans" cxnId="{C2E7B539-FC5B-6E4F-95EA-427E578BDF9B}">
      <dgm:prSet/>
      <dgm:spPr/>
      <dgm:t>
        <a:bodyPr/>
        <a:lstStyle/>
        <a:p>
          <a:endParaRPr lang="en-US"/>
        </a:p>
      </dgm:t>
    </dgm:pt>
    <dgm:pt modelId="{6A323E10-3296-C043-8155-7BA370EBF940}">
      <dgm:prSet phldrT="[Text]"/>
      <dgm:spPr/>
      <dgm:t>
        <a:bodyPr/>
        <a:lstStyle/>
        <a:p>
          <a:r>
            <a:rPr lang="en-US" dirty="0" smtClean="0"/>
            <a:t>Annulment</a:t>
          </a:r>
          <a:endParaRPr lang="en-US" dirty="0"/>
        </a:p>
      </dgm:t>
    </dgm:pt>
    <dgm:pt modelId="{514905E6-67BE-B244-9FE9-2A1CF15182EB}" type="parTrans" cxnId="{065414F5-5B8F-CB45-BE2D-FD332BF89173}">
      <dgm:prSet/>
      <dgm:spPr/>
      <dgm:t>
        <a:bodyPr/>
        <a:lstStyle/>
        <a:p>
          <a:endParaRPr lang="en-US"/>
        </a:p>
      </dgm:t>
    </dgm:pt>
    <dgm:pt modelId="{20F72077-44BC-3B43-AE7B-E2A0072DA2A2}" type="sibTrans" cxnId="{065414F5-5B8F-CB45-BE2D-FD332BF89173}">
      <dgm:prSet/>
      <dgm:spPr/>
      <dgm:t>
        <a:bodyPr/>
        <a:lstStyle/>
        <a:p>
          <a:endParaRPr lang="en-US"/>
        </a:p>
      </dgm:t>
    </dgm:pt>
    <dgm:pt modelId="{E6B6EFC3-BA0E-5840-AA19-B823732E4610}">
      <dgm:prSet/>
      <dgm:spPr/>
      <dgm:t>
        <a:bodyPr/>
        <a:lstStyle/>
        <a:p>
          <a:r>
            <a:rPr lang="en-US" smtClean="0"/>
            <a:t>Injunctions</a:t>
          </a:r>
          <a:endParaRPr lang="en-US" dirty="0" smtClean="0"/>
        </a:p>
      </dgm:t>
    </dgm:pt>
    <dgm:pt modelId="{7AB535E5-E94D-4942-9E94-F1CA1BEAB7AF}" type="parTrans" cxnId="{924791BC-28B7-E041-8B58-8DBF6688B155}">
      <dgm:prSet/>
      <dgm:spPr/>
      <dgm:t>
        <a:bodyPr/>
        <a:lstStyle/>
        <a:p>
          <a:endParaRPr lang="en-US"/>
        </a:p>
      </dgm:t>
    </dgm:pt>
    <dgm:pt modelId="{E7B9E248-558E-CE47-9CFB-3A6876C1DDFB}" type="sibTrans" cxnId="{924791BC-28B7-E041-8B58-8DBF6688B155}">
      <dgm:prSet/>
      <dgm:spPr/>
      <dgm:t>
        <a:bodyPr/>
        <a:lstStyle/>
        <a:p>
          <a:endParaRPr lang="en-US"/>
        </a:p>
      </dgm:t>
    </dgm:pt>
    <dgm:pt modelId="{7BF55056-0B23-E746-9C97-E78F67AD734B}">
      <dgm:prSet/>
      <dgm:spPr/>
      <dgm:t>
        <a:bodyPr/>
        <a:lstStyle/>
        <a:p>
          <a:r>
            <a:rPr lang="en-US" smtClean="0"/>
            <a:t>Penalties for non-compliance</a:t>
          </a:r>
          <a:endParaRPr lang="en-US" dirty="0" smtClean="0"/>
        </a:p>
      </dgm:t>
    </dgm:pt>
    <dgm:pt modelId="{A48276C1-EFA4-B64D-BCE3-562AA5CD2F8D}" type="parTrans" cxnId="{A1AC9242-9F29-5D48-9EB0-B8006EAD69D9}">
      <dgm:prSet/>
      <dgm:spPr/>
      <dgm:t>
        <a:bodyPr/>
        <a:lstStyle/>
        <a:p>
          <a:endParaRPr lang="en-US"/>
        </a:p>
      </dgm:t>
    </dgm:pt>
    <dgm:pt modelId="{2CF72172-A354-8846-AE0A-30D1F8539209}" type="sibTrans" cxnId="{A1AC9242-9F29-5D48-9EB0-B8006EAD69D9}">
      <dgm:prSet/>
      <dgm:spPr/>
      <dgm:t>
        <a:bodyPr/>
        <a:lstStyle/>
        <a:p>
          <a:endParaRPr lang="en-US"/>
        </a:p>
      </dgm:t>
    </dgm:pt>
    <dgm:pt modelId="{00FCD70A-EA93-EF4F-B862-CF8E01029693}">
      <dgm:prSet/>
      <dgm:spPr/>
      <dgm:t>
        <a:bodyPr/>
        <a:lstStyle/>
        <a:p>
          <a:r>
            <a:rPr lang="en-US" smtClean="0"/>
            <a:t>Dispute settlement powers</a:t>
          </a:r>
          <a:endParaRPr lang="en-US" dirty="0" smtClean="0"/>
        </a:p>
      </dgm:t>
    </dgm:pt>
    <dgm:pt modelId="{62AFB754-4834-184B-BD7C-2201CC029086}" type="parTrans" cxnId="{A0548798-C38E-324E-95C2-A897A44A4826}">
      <dgm:prSet/>
      <dgm:spPr/>
      <dgm:t>
        <a:bodyPr/>
        <a:lstStyle/>
        <a:p>
          <a:endParaRPr lang="en-US"/>
        </a:p>
      </dgm:t>
    </dgm:pt>
    <dgm:pt modelId="{AE711C2E-4D18-6B48-A629-BB99B885D74B}" type="sibTrans" cxnId="{A0548798-C38E-324E-95C2-A897A44A4826}">
      <dgm:prSet/>
      <dgm:spPr/>
      <dgm:t>
        <a:bodyPr/>
        <a:lstStyle/>
        <a:p>
          <a:endParaRPr lang="en-US"/>
        </a:p>
      </dgm:t>
    </dgm:pt>
    <dgm:pt modelId="{C82407F5-BA4B-DC49-B492-8AAB489706C5}">
      <dgm:prSet/>
      <dgm:spPr/>
      <dgm:t>
        <a:bodyPr/>
        <a:lstStyle/>
        <a:p>
          <a:r>
            <a:rPr lang="en-US" smtClean="0"/>
            <a:t>Interim relief</a:t>
          </a:r>
          <a:endParaRPr lang="nl-NL" dirty="0"/>
        </a:p>
      </dgm:t>
    </dgm:pt>
    <dgm:pt modelId="{949257C3-6B0D-654E-8CDF-D87E002FDEE5}" type="parTrans" cxnId="{5B431655-56A8-4A43-9872-2C8790B3BA83}">
      <dgm:prSet/>
      <dgm:spPr/>
      <dgm:t>
        <a:bodyPr/>
        <a:lstStyle/>
        <a:p>
          <a:endParaRPr lang="en-US"/>
        </a:p>
      </dgm:t>
    </dgm:pt>
    <dgm:pt modelId="{3AAEACCB-F320-C143-97B4-21ACA78CD09B}" type="sibTrans" cxnId="{5B431655-56A8-4A43-9872-2C8790B3BA83}">
      <dgm:prSet/>
      <dgm:spPr/>
      <dgm:t>
        <a:bodyPr/>
        <a:lstStyle/>
        <a:p>
          <a:endParaRPr lang="en-US"/>
        </a:p>
      </dgm:t>
    </dgm:pt>
    <dgm:pt modelId="{EFF35B1C-FDEC-4541-8FF1-6C127564622C}" type="pres">
      <dgm:prSet presAssocID="{F68A1631-0AA5-EE4D-A1D8-D3B424380FC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nl-NL"/>
        </a:p>
      </dgm:t>
    </dgm:pt>
    <dgm:pt modelId="{9712FE0C-5B25-CD47-8595-C2150CAF1C14}" type="pres">
      <dgm:prSet presAssocID="{0680A275-E7E9-0E47-90E6-BE5974238728}" presName="thickLine" presStyleLbl="alignNode1" presStyleIdx="0" presStyleCnt="1"/>
      <dgm:spPr/>
    </dgm:pt>
    <dgm:pt modelId="{41159605-15AF-4447-90D3-E91EEE808018}" type="pres">
      <dgm:prSet presAssocID="{0680A275-E7E9-0E47-90E6-BE5974238728}" presName="horz1" presStyleCnt="0"/>
      <dgm:spPr/>
    </dgm:pt>
    <dgm:pt modelId="{56478117-F981-C449-8A39-5B4F2D1A6AE7}" type="pres">
      <dgm:prSet presAssocID="{0680A275-E7E9-0E47-90E6-BE5974238728}" presName="tx1" presStyleLbl="revTx" presStyleIdx="0" presStyleCnt="6"/>
      <dgm:spPr/>
      <dgm:t>
        <a:bodyPr/>
        <a:lstStyle/>
        <a:p>
          <a:endParaRPr lang="en-US"/>
        </a:p>
      </dgm:t>
    </dgm:pt>
    <dgm:pt modelId="{92451580-FB6C-1842-A578-0F02E5219E8B}" type="pres">
      <dgm:prSet presAssocID="{0680A275-E7E9-0E47-90E6-BE5974238728}" presName="vert1" presStyleCnt="0"/>
      <dgm:spPr/>
    </dgm:pt>
    <dgm:pt modelId="{A98BDAEE-B716-9E44-B362-E165D7B5E364}" type="pres">
      <dgm:prSet presAssocID="{6A323E10-3296-C043-8155-7BA370EBF940}" presName="vertSpace2a" presStyleCnt="0"/>
      <dgm:spPr/>
    </dgm:pt>
    <dgm:pt modelId="{C33E6BA1-186F-7B49-828A-9608689653AA}" type="pres">
      <dgm:prSet presAssocID="{6A323E10-3296-C043-8155-7BA370EBF940}" presName="horz2" presStyleCnt="0"/>
      <dgm:spPr/>
    </dgm:pt>
    <dgm:pt modelId="{08F4C0CD-8EAF-CA4B-A904-B3369EA7216E}" type="pres">
      <dgm:prSet presAssocID="{6A323E10-3296-C043-8155-7BA370EBF940}" presName="horzSpace2" presStyleCnt="0"/>
      <dgm:spPr/>
    </dgm:pt>
    <dgm:pt modelId="{746B2943-FDFF-E84B-9953-9194E7591809}" type="pres">
      <dgm:prSet presAssocID="{6A323E10-3296-C043-8155-7BA370EBF940}" presName="tx2" presStyleLbl="revTx" presStyleIdx="1" presStyleCnt="6"/>
      <dgm:spPr/>
      <dgm:t>
        <a:bodyPr/>
        <a:lstStyle/>
        <a:p>
          <a:endParaRPr lang="en-US"/>
        </a:p>
      </dgm:t>
    </dgm:pt>
    <dgm:pt modelId="{F12D5DB4-9D3B-F942-A70A-A6091FE3A573}" type="pres">
      <dgm:prSet presAssocID="{6A323E10-3296-C043-8155-7BA370EBF940}" presName="vert2" presStyleCnt="0"/>
      <dgm:spPr/>
    </dgm:pt>
    <dgm:pt modelId="{792F44D4-4177-CD4D-A042-4F468E46F949}" type="pres">
      <dgm:prSet presAssocID="{6A323E10-3296-C043-8155-7BA370EBF940}" presName="thinLine2b" presStyleLbl="callout" presStyleIdx="0" presStyleCnt="5"/>
      <dgm:spPr/>
    </dgm:pt>
    <dgm:pt modelId="{CD8EB80C-0B1A-7041-A20E-A6DAA934BBDA}" type="pres">
      <dgm:prSet presAssocID="{6A323E10-3296-C043-8155-7BA370EBF940}" presName="vertSpace2b" presStyleCnt="0"/>
      <dgm:spPr/>
    </dgm:pt>
    <dgm:pt modelId="{63137283-3DAD-FC4F-B915-59440774BE6B}" type="pres">
      <dgm:prSet presAssocID="{E6B6EFC3-BA0E-5840-AA19-B823732E4610}" presName="horz2" presStyleCnt="0"/>
      <dgm:spPr/>
    </dgm:pt>
    <dgm:pt modelId="{DB215734-15EF-B74F-8F03-0E09CD38B708}" type="pres">
      <dgm:prSet presAssocID="{E6B6EFC3-BA0E-5840-AA19-B823732E4610}" presName="horzSpace2" presStyleCnt="0"/>
      <dgm:spPr/>
    </dgm:pt>
    <dgm:pt modelId="{110235A6-C925-C94E-82B8-22788974F63B}" type="pres">
      <dgm:prSet presAssocID="{E6B6EFC3-BA0E-5840-AA19-B823732E4610}" presName="tx2" presStyleLbl="revTx" presStyleIdx="2" presStyleCnt="6"/>
      <dgm:spPr/>
      <dgm:t>
        <a:bodyPr/>
        <a:lstStyle/>
        <a:p>
          <a:endParaRPr lang="nl-NL"/>
        </a:p>
      </dgm:t>
    </dgm:pt>
    <dgm:pt modelId="{BA0EC088-F6C3-8A41-A59D-09BC329EE007}" type="pres">
      <dgm:prSet presAssocID="{E6B6EFC3-BA0E-5840-AA19-B823732E4610}" presName="vert2" presStyleCnt="0"/>
      <dgm:spPr/>
    </dgm:pt>
    <dgm:pt modelId="{C95430D2-854F-3E44-8F53-F72294309356}" type="pres">
      <dgm:prSet presAssocID="{E6B6EFC3-BA0E-5840-AA19-B823732E4610}" presName="thinLine2b" presStyleLbl="callout" presStyleIdx="1" presStyleCnt="5"/>
      <dgm:spPr/>
    </dgm:pt>
    <dgm:pt modelId="{B507A80B-7A7F-0945-8C88-2F86AA27B917}" type="pres">
      <dgm:prSet presAssocID="{E6B6EFC3-BA0E-5840-AA19-B823732E4610}" presName="vertSpace2b" presStyleCnt="0"/>
      <dgm:spPr/>
    </dgm:pt>
    <dgm:pt modelId="{BCCDAA46-BF27-AC45-83F1-519A8B9C7E92}" type="pres">
      <dgm:prSet presAssocID="{7BF55056-0B23-E746-9C97-E78F67AD734B}" presName="horz2" presStyleCnt="0"/>
      <dgm:spPr/>
    </dgm:pt>
    <dgm:pt modelId="{7984BBBF-1C4C-5D41-A529-C3AE5626140A}" type="pres">
      <dgm:prSet presAssocID="{7BF55056-0B23-E746-9C97-E78F67AD734B}" presName="horzSpace2" presStyleCnt="0"/>
      <dgm:spPr/>
    </dgm:pt>
    <dgm:pt modelId="{011D9C23-4133-B64A-A1BE-61C2FD133E1F}" type="pres">
      <dgm:prSet presAssocID="{7BF55056-0B23-E746-9C97-E78F67AD734B}" presName="tx2" presStyleLbl="revTx" presStyleIdx="3" presStyleCnt="6"/>
      <dgm:spPr/>
      <dgm:t>
        <a:bodyPr/>
        <a:lstStyle/>
        <a:p>
          <a:endParaRPr lang="nl-NL"/>
        </a:p>
      </dgm:t>
    </dgm:pt>
    <dgm:pt modelId="{7E4A18A3-B555-9A46-BFDC-1E30CFAB7090}" type="pres">
      <dgm:prSet presAssocID="{7BF55056-0B23-E746-9C97-E78F67AD734B}" presName="vert2" presStyleCnt="0"/>
      <dgm:spPr/>
    </dgm:pt>
    <dgm:pt modelId="{346C0F66-5F57-C94B-B9A5-AACDC893ECE7}" type="pres">
      <dgm:prSet presAssocID="{7BF55056-0B23-E746-9C97-E78F67AD734B}" presName="thinLine2b" presStyleLbl="callout" presStyleIdx="2" presStyleCnt="5"/>
      <dgm:spPr/>
    </dgm:pt>
    <dgm:pt modelId="{A00623F3-98F6-C445-A2D1-97AFBA9257B7}" type="pres">
      <dgm:prSet presAssocID="{7BF55056-0B23-E746-9C97-E78F67AD734B}" presName="vertSpace2b" presStyleCnt="0"/>
      <dgm:spPr/>
    </dgm:pt>
    <dgm:pt modelId="{25C613F6-47B5-924E-83D7-7D8EF504092F}" type="pres">
      <dgm:prSet presAssocID="{00FCD70A-EA93-EF4F-B862-CF8E01029693}" presName="horz2" presStyleCnt="0"/>
      <dgm:spPr/>
    </dgm:pt>
    <dgm:pt modelId="{21C5DDC0-669D-0A41-9505-52E02DA95781}" type="pres">
      <dgm:prSet presAssocID="{00FCD70A-EA93-EF4F-B862-CF8E01029693}" presName="horzSpace2" presStyleCnt="0"/>
      <dgm:spPr/>
    </dgm:pt>
    <dgm:pt modelId="{C2241C5B-0B71-2F4C-BA14-571EB531DBA9}" type="pres">
      <dgm:prSet presAssocID="{00FCD70A-EA93-EF4F-B862-CF8E01029693}" presName="tx2" presStyleLbl="revTx" presStyleIdx="4" presStyleCnt="6"/>
      <dgm:spPr/>
      <dgm:t>
        <a:bodyPr/>
        <a:lstStyle/>
        <a:p>
          <a:endParaRPr lang="nl-NL"/>
        </a:p>
      </dgm:t>
    </dgm:pt>
    <dgm:pt modelId="{61080FFD-CD39-D549-BC91-487A8AB3BADE}" type="pres">
      <dgm:prSet presAssocID="{00FCD70A-EA93-EF4F-B862-CF8E01029693}" presName="vert2" presStyleCnt="0"/>
      <dgm:spPr/>
    </dgm:pt>
    <dgm:pt modelId="{9261392B-DE72-5449-A692-EED6F0ACDFC3}" type="pres">
      <dgm:prSet presAssocID="{00FCD70A-EA93-EF4F-B862-CF8E01029693}" presName="thinLine2b" presStyleLbl="callout" presStyleIdx="3" presStyleCnt="5"/>
      <dgm:spPr/>
    </dgm:pt>
    <dgm:pt modelId="{D3F672BF-D074-B24D-A7BC-EF66CE4B63A0}" type="pres">
      <dgm:prSet presAssocID="{00FCD70A-EA93-EF4F-B862-CF8E01029693}" presName="vertSpace2b" presStyleCnt="0"/>
      <dgm:spPr/>
    </dgm:pt>
    <dgm:pt modelId="{6F3CBFDA-40DB-E34A-9AF4-D1F5B77C1236}" type="pres">
      <dgm:prSet presAssocID="{C82407F5-BA4B-DC49-B492-8AAB489706C5}" presName="horz2" presStyleCnt="0"/>
      <dgm:spPr/>
    </dgm:pt>
    <dgm:pt modelId="{BDE0B3AA-399D-B64F-BC89-5FD6ABE6A413}" type="pres">
      <dgm:prSet presAssocID="{C82407F5-BA4B-DC49-B492-8AAB489706C5}" presName="horzSpace2" presStyleCnt="0"/>
      <dgm:spPr/>
    </dgm:pt>
    <dgm:pt modelId="{9A911307-AE7E-734C-8D94-402D25036C24}" type="pres">
      <dgm:prSet presAssocID="{C82407F5-BA4B-DC49-B492-8AAB489706C5}" presName="tx2" presStyleLbl="revTx" presStyleIdx="5" presStyleCnt="6"/>
      <dgm:spPr/>
      <dgm:t>
        <a:bodyPr/>
        <a:lstStyle/>
        <a:p>
          <a:endParaRPr lang="nl-NL"/>
        </a:p>
      </dgm:t>
    </dgm:pt>
    <dgm:pt modelId="{35A9EB80-6379-BB4F-9A8C-184A81B2B9A7}" type="pres">
      <dgm:prSet presAssocID="{C82407F5-BA4B-DC49-B492-8AAB489706C5}" presName="vert2" presStyleCnt="0"/>
      <dgm:spPr/>
    </dgm:pt>
    <dgm:pt modelId="{D673215C-0993-4340-8B14-5A77DC1015B4}" type="pres">
      <dgm:prSet presAssocID="{C82407F5-BA4B-DC49-B492-8AAB489706C5}" presName="thinLine2b" presStyleLbl="callout" presStyleIdx="4" presStyleCnt="5"/>
      <dgm:spPr/>
    </dgm:pt>
    <dgm:pt modelId="{D629A960-C742-9C44-9FF7-E5370BC1979A}" type="pres">
      <dgm:prSet presAssocID="{C82407F5-BA4B-DC49-B492-8AAB489706C5}" presName="vertSpace2b" presStyleCnt="0"/>
      <dgm:spPr/>
    </dgm:pt>
  </dgm:ptLst>
  <dgm:cxnLst>
    <dgm:cxn modelId="{11A3B600-48D5-9C4A-ADEB-B1DE5822DA34}" type="presOf" srcId="{F68A1631-0AA5-EE4D-A1D8-D3B424380FC8}" destId="{EFF35B1C-FDEC-4541-8FF1-6C127564622C}" srcOrd="0" destOrd="0" presId="urn:microsoft.com/office/officeart/2008/layout/LinedList"/>
    <dgm:cxn modelId="{065414F5-5B8F-CB45-BE2D-FD332BF89173}" srcId="{0680A275-E7E9-0E47-90E6-BE5974238728}" destId="{6A323E10-3296-C043-8155-7BA370EBF940}" srcOrd="0" destOrd="0" parTransId="{514905E6-67BE-B244-9FE9-2A1CF15182EB}" sibTransId="{20F72077-44BC-3B43-AE7B-E2A0072DA2A2}"/>
    <dgm:cxn modelId="{A1AC9242-9F29-5D48-9EB0-B8006EAD69D9}" srcId="{0680A275-E7E9-0E47-90E6-BE5974238728}" destId="{7BF55056-0B23-E746-9C97-E78F67AD734B}" srcOrd="2" destOrd="0" parTransId="{A48276C1-EFA4-B64D-BCE3-562AA5CD2F8D}" sibTransId="{2CF72172-A354-8846-AE0A-30D1F8539209}"/>
    <dgm:cxn modelId="{D1929B1B-B03A-F947-AAC4-8672C77E9C8D}" type="presOf" srcId="{0680A275-E7E9-0E47-90E6-BE5974238728}" destId="{56478117-F981-C449-8A39-5B4F2D1A6AE7}" srcOrd="0" destOrd="0" presId="urn:microsoft.com/office/officeart/2008/layout/LinedList"/>
    <dgm:cxn modelId="{A0548798-C38E-324E-95C2-A897A44A4826}" srcId="{0680A275-E7E9-0E47-90E6-BE5974238728}" destId="{00FCD70A-EA93-EF4F-B862-CF8E01029693}" srcOrd="3" destOrd="0" parTransId="{62AFB754-4834-184B-BD7C-2201CC029086}" sibTransId="{AE711C2E-4D18-6B48-A629-BB99B885D74B}"/>
    <dgm:cxn modelId="{CEDC6AB3-F1DC-D649-9833-E9C0DE4BE18F}" type="presOf" srcId="{6A323E10-3296-C043-8155-7BA370EBF940}" destId="{746B2943-FDFF-E84B-9953-9194E7591809}" srcOrd="0" destOrd="0" presId="urn:microsoft.com/office/officeart/2008/layout/LinedList"/>
    <dgm:cxn modelId="{318A321E-C8B8-874E-B121-B56DE6896AA0}" type="presOf" srcId="{7BF55056-0B23-E746-9C97-E78F67AD734B}" destId="{011D9C23-4133-B64A-A1BE-61C2FD133E1F}" srcOrd="0" destOrd="0" presId="urn:microsoft.com/office/officeart/2008/layout/LinedList"/>
    <dgm:cxn modelId="{C2E7B539-FC5B-6E4F-95EA-427E578BDF9B}" srcId="{F68A1631-0AA5-EE4D-A1D8-D3B424380FC8}" destId="{0680A275-E7E9-0E47-90E6-BE5974238728}" srcOrd="0" destOrd="0" parTransId="{1D7623B0-86D0-0743-AD66-8F3B918ED0E8}" sibTransId="{A456A21E-DDAF-8141-8E5C-55F5D06F6CA3}"/>
    <dgm:cxn modelId="{9A5D4D5D-BBCB-2A48-839C-25F4C727B468}" type="presOf" srcId="{E6B6EFC3-BA0E-5840-AA19-B823732E4610}" destId="{110235A6-C925-C94E-82B8-22788974F63B}" srcOrd="0" destOrd="0" presId="urn:microsoft.com/office/officeart/2008/layout/LinedList"/>
    <dgm:cxn modelId="{5B431655-56A8-4A43-9872-2C8790B3BA83}" srcId="{0680A275-E7E9-0E47-90E6-BE5974238728}" destId="{C82407F5-BA4B-DC49-B492-8AAB489706C5}" srcOrd="4" destOrd="0" parTransId="{949257C3-6B0D-654E-8CDF-D87E002FDEE5}" sibTransId="{3AAEACCB-F320-C143-97B4-21ACA78CD09B}"/>
    <dgm:cxn modelId="{924791BC-28B7-E041-8B58-8DBF6688B155}" srcId="{0680A275-E7E9-0E47-90E6-BE5974238728}" destId="{E6B6EFC3-BA0E-5840-AA19-B823732E4610}" srcOrd="1" destOrd="0" parTransId="{7AB535E5-E94D-4942-9E94-F1CA1BEAB7AF}" sibTransId="{E7B9E248-558E-CE47-9CFB-3A6876C1DDFB}"/>
    <dgm:cxn modelId="{1D7CC06D-FB22-9642-9AB5-3B390B07E345}" type="presOf" srcId="{C82407F5-BA4B-DC49-B492-8AAB489706C5}" destId="{9A911307-AE7E-734C-8D94-402D25036C24}" srcOrd="0" destOrd="0" presId="urn:microsoft.com/office/officeart/2008/layout/LinedList"/>
    <dgm:cxn modelId="{BD3FEA95-BD79-E044-B59F-891CAC732F3E}" type="presOf" srcId="{00FCD70A-EA93-EF4F-B862-CF8E01029693}" destId="{C2241C5B-0B71-2F4C-BA14-571EB531DBA9}" srcOrd="0" destOrd="0" presId="urn:microsoft.com/office/officeart/2008/layout/LinedList"/>
    <dgm:cxn modelId="{A8CD5D00-59C6-2241-8BC0-A90CB195C00E}" type="presParOf" srcId="{EFF35B1C-FDEC-4541-8FF1-6C127564622C}" destId="{9712FE0C-5B25-CD47-8595-C2150CAF1C14}" srcOrd="0" destOrd="0" presId="urn:microsoft.com/office/officeart/2008/layout/LinedList"/>
    <dgm:cxn modelId="{760CE825-6F11-8A4B-A685-6658DDABC5BA}" type="presParOf" srcId="{EFF35B1C-FDEC-4541-8FF1-6C127564622C}" destId="{41159605-15AF-4447-90D3-E91EEE808018}" srcOrd="1" destOrd="0" presId="urn:microsoft.com/office/officeart/2008/layout/LinedList"/>
    <dgm:cxn modelId="{C39F1D72-BFE6-6340-A33D-0A8990A8D7F1}" type="presParOf" srcId="{41159605-15AF-4447-90D3-E91EEE808018}" destId="{56478117-F981-C449-8A39-5B4F2D1A6AE7}" srcOrd="0" destOrd="0" presId="urn:microsoft.com/office/officeart/2008/layout/LinedList"/>
    <dgm:cxn modelId="{6E5749F8-F977-534C-BE34-D8359DABFAA3}" type="presParOf" srcId="{41159605-15AF-4447-90D3-E91EEE808018}" destId="{92451580-FB6C-1842-A578-0F02E5219E8B}" srcOrd="1" destOrd="0" presId="urn:microsoft.com/office/officeart/2008/layout/LinedList"/>
    <dgm:cxn modelId="{AED62FF6-203E-4D4B-9687-F3505E991681}" type="presParOf" srcId="{92451580-FB6C-1842-A578-0F02E5219E8B}" destId="{A98BDAEE-B716-9E44-B362-E165D7B5E364}" srcOrd="0" destOrd="0" presId="urn:microsoft.com/office/officeart/2008/layout/LinedList"/>
    <dgm:cxn modelId="{DEE629BC-5AA8-2B45-872D-5998A278E5E5}" type="presParOf" srcId="{92451580-FB6C-1842-A578-0F02E5219E8B}" destId="{C33E6BA1-186F-7B49-828A-9608689653AA}" srcOrd="1" destOrd="0" presId="urn:microsoft.com/office/officeart/2008/layout/LinedList"/>
    <dgm:cxn modelId="{96BB0329-C7E7-424E-8C91-99DBEE35EF22}" type="presParOf" srcId="{C33E6BA1-186F-7B49-828A-9608689653AA}" destId="{08F4C0CD-8EAF-CA4B-A904-B3369EA7216E}" srcOrd="0" destOrd="0" presId="urn:microsoft.com/office/officeart/2008/layout/LinedList"/>
    <dgm:cxn modelId="{19F23AD1-CC42-EE4E-B76C-1D6BCC15E513}" type="presParOf" srcId="{C33E6BA1-186F-7B49-828A-9608689653AA}" destId="{746B2943-FDFF-E84B-9953-9194E7591809}" srcOrd="1" destOrd="0" presId="urn:microsoft.com/office/officeart/2008/layout/LinedList"/>
    <dgm:cxn modelId="{27415E1E-0A7A-5440-A5BF-BAFF1D433BA6}" type="presParOf" srcId="{C33E6BA1-186F-7B49-828A-9608689653AA}" destId="{F12D5DB4-9D3B-F942-A70A-A6091FE3A573}" srcOrd="2" destOrd="0" presId="urn:microsoft.com/office/officeart/2008/layout/LinedList"/>
    <dgm:cxn modelId="{BF4C28EB-FC98-764E-9495-72DC43C73431}" type="presParOf" srcId="{92451580-FB6C-1842-A578-0F02E5219E8B}" destId="{792F44D4-4177-CD4D-A042-4F468E46F949}" srcOrd="2" destOrd="0" presId="urn:microsoft.com/office/officeart/2008/layout/LinedList"/>
    <dgm:cxn modelId="{72BCCBDA-CF7E-5946-8224-818B6F805CA4}" type="presParOf" srcId="{92451580-FB6C-1842-A578-0F02E5219E8B}" destId="{CD8EB80C-0B1A-7041-A20E-A6DAA934BBDA}" srcOrd="3" destOrd="0" presId="urn:microsoft.com/office/officeart/2008/layout/LinedList"/>
    <dgm:cxn modelId="{629420F8-157D-6244-BAA3-974C5A666DD4}" type="presParOf" srcId="{92451580-FB6C-1842-A578-0F02E5219E8B}" destId="{63137283-3DAD-FC4F-B915-59440774BE6B}" srcOrd="4" destOrd="0" presId="urn:microsoft.com/office/officeart/2008/layout/LinedList"/>
    <dgm:cxn modelId="{DCE6CC6E-A0E1-8249-92D4-C11F5B914D04}" type="presParOf" srcId="{63137283-3DAD-FC4F-B915-59440774BE6B}" destId="{DB215734-15EF-B74F-8F03-0E09CD38B708}" srcOrd="0" destOrd="0" presId="urn:microsoft.com/office/officeart/2008/layout/LinedList"/>
    <dgm:cxn modelId="{D6A76D45-941D-B940-BDDD-AA2F5B218FCB}" type="presParOf" srcId="{63137283-3DAD-FC4F-B915-59440774BE6B}" destId="{110235A6-C925-C94E-82B8-22788974F63B}" srcOrd="1" destOrd="0" presId="urn:microsoft.com/office/officeart/2008/layout/LinedList"/>
    <dgm:cxn modelId="{F8E80390-4348-344B-858C-175069488EC5}" type="presParOf" srcId="{63137283-3DAD-FC4F-B915-59440774BE6B}" destId="{BA0EC088-F6C3-8A41-A59D-09BC329EE007}" srcOrd="2" destOrd="0" presId="urn:microsoft.com/office/officeart/2008/layout/LinedList"/>
    <dgm:cxn modelId="{2CBD0BD3-96CD-AC44-B491-8FCCAC3EF461}" type="presParOf" srcId="{92451580-FB6C-1842-A578-0F02E5219E8B}" destId="{C95430D2-854F-3E44-8F53-F72294309356}" srcOrd="5" destOrd="0" presId="urn:microsoft.com/office/officeart/2008/layout/LinedList"/>
    <dgm:cxn modelId="{567073B0-A076-AF4C-A405-CA8D5E7EBDEF}" type="presParOf" srcId="{92451580-FB6C-1842-A578-0F02E5219E8B}" destId="{B507A80B-7A7F-0945-8C88-2F86AA27B917}" srcOrd="6" destOrd="0" presId="urn:microsoft.com/office/officeart/2008/layout/LinedList"/>
    <dgm:cxn modelId="{578C9031-32D0-A141-A057-D9F662C6D97F}" type="presParOf" srcId="{92451580-FB6C-1842-A578-0F02E5219E8B}" destId="{BCCDAA46-BF27-AC45-83F1-519A8B9C7E92}" srcOrd="7" destOrd="0" presId="urn:microsoft.com/office/officeart/2008/layout/LinedList"/>
    <dgm:cxn modelId="{37FCDB04-8472-B04C-BDC7-94058B3E7F00}" type="presParOf" srcId="{BCCDAA46-BF27-AC45-83F1-519A8B9C7E92}" destId="{7984BBBF-1C4C-5D41-A529-C3AE5626140A}" srcOrd="0" destOrd="0" presId="urn:microsoft.com/office/officeart/2008/layout/LinedList"/>
    <dgm:cxn modelId="{8F6C7FCD-A4C5-BE4E-BA38-7CB787F9F3F1}" type="presParOf" srcId="{BCCDAA46-BF27-AC45-83F1-519A8B9C7E92}" destId="{011D9C23-4133-B64A-A1BE-61C2FD133E1F}" srcOrd="1" destOrd="0" presId="urn:microsoft.com/office/officeart/2008/layout/LinedList"/>
    <dgm:cxn modelId="{E0F1B097-E599-CC4E-A035-CD9BFE69198D}" type="presParOf" srcId="{BCCDAA46-BF27-AC45-83F1-519A8B9C7E92}" destId="{7E4A18A3-B555-9A46-BFDC-1E30CFAB7090}" srcOrd="2" destOrd="0" presId="urn:microsoft.com/office/officeart/2008/layout/LinedList"/>
    <dgm:cxn modelId="{BB33FFC2-B5C6-0F4B-9ECD-C0FEF6E10252}" type="presParOf" srcId="{92451580-FB6C-1842-A578-0F02E5219E8B}" destId="{346C0F66-5F57-C94B-B9A5-AACDC893ECE7}" srcOrd="8" destOrd="0" presId="urn:microsoft.com/office/officeart/2008/layout/LinedList"/>
    <dgm:cxn modelId="{DF0C1928-379B-1C4F-9CB2-ED928E0B1309}" type="presParOf" srcId="{92451580-FB6C-1842-A578-0F02E5219E8B}" destId="{A00623F3-98F6-C445-A2D1-97AFBA9257B7}" srcOrd="9" destOrd="0" presId="urn:microsoft.com/office/officeart/2008/layout/LinedList"/>
    <dgm:cxn modelId="{56F9E499-4048-DF45-A75D-11F71110B363}" type="presParOf" srcId="{92451580-FB6C-1842-A578-0F02E5219E8B}" destId="{25C613F6-47B5-924E-83D7-7D8EF504092F}" srcOrd="10" destOrd="0" presId="urn:microsoft.com/office/officeart/2008/layout/LinedList"/>
    <dgm:cxn modelId="{1B381EC8-FA59-7444-808D-60CABA9C9F74}" type="presParOf" srcId="{25C613F6-47B5-924E-83D7-7D8EF504092F}" destId="{21C5DDC0-669D-0A41-9505-52E02DA95781}" srcOrd="0" destOrd="0" presId="urn:microsoft.com/office/officeart/2008/layout/LinedList"/>
    <dgm:cxn modelId="{1E3B33FE-4923-924B-A7AB-093B3B5BC5A3}" type="presParOf" srcId="{25C613F6-47B5-924E-83D7-7D8EF504092F}" destId="{C2241C5B-0B71-2F4C-BA14-571EB531DBA9}" srcOrd="1" destOrd="0" presId="urn:microsoft.com/office/officeart/2008/layout/LinedList"/>
    <dgm:cxn modelId="{CE34F869-8C56-1946-9DEF-DDBE9AAB75A1}" type="presParOf" srcId="{25C613F6-47B5-924E-83D7-7D8EF504092F}" destId="{61080FFD-CD39-D549-BC91-487A8AB3BADE}" srcOrd="2" destOrd="0" presId="urn:microsoft.com/office/officeart/2008/layout/LinedList"/>
    <dgm:cxn modelId="{47F6B2FF-739A-C147-952B-532055B3ED4A}" type="presParOf" srcId="{92451580-FB6C-1842-A578-0F02E5219E8B}" destId="{9261392B-DE72-5449-A692-EED6F0ACDFC3}" srcOrd="11" destOrd="0" presId="urn:microsoft.com/office/officeart/2008/layout/LinedList"/>
    <dgm:cxn modelId="{22AF2A6C-CE07-9F46-92AD-1372A971C41C}" type="presParOf" srcId="{92451580-FB6C-1842-A578-0F02E5219E8B}" destId="{D3F672BF-D074-B24D-A7BC-EF66CE4B63A0}" srcOrd="12" destOrd="0" presId="urn:microsoft.com/office/officeart/2008/layout/LinedList"/>
    <dgm:cxn modelId="{16217C95-3378-0E44-99DD-45D450821714}" type="presParOf" srcId="{92451580-FB6C-1842-A578-0F02E5219E8B}" destId="{6F3CBFDA-40DB-E34A-9AF4-D1F5B77C1236}" srcOrd="13" destOrd="0" presId="urn:microsoft.com/office/officeart/2008/layout/LinedList"/>
    <dgm:cxn modelId="{59590574-FB0B-624B-894C-452881634FC8}" type="presParOf" srcId="{6F3CBFDA-40DB-E34A-9AF4-D1F5B77C1236}" destId="{BDE0B3AA-399D-B64F-BC89-5FD6ABE6A413}" srcOrd="0" destOrd="0" presId="urn:microsoft.com/office/officeart/2008/layout/LinedList"/>
    <dgm:cxn modelId="{F5E90604-2D35-5A45-9A82-52C8572AC4F1}" type="presParOf" srcId="{6F3CBFDA-40DB-E34A-9AF4-D1F5B77C1236}" destId="{9A911307-AE7E-734C-8D94-402D25036C24}" srcOrd="1" destOrd="0" presId="urn:microsoft.com/office/officeart/2008/layout/LinedList"/>
    <dgm:cxn modelId="{89DA63F3-6D4E-8441-A528-FFF91FD0AD63}" type="presParOf" srcId="{6F3CBFDA-40DB-E34A-9AF4-D1F5B77C1236}" destId="{35A9EB80-6379-BB4F-9A8C-184A81B2B9A7}" srcOrd="2" destOrd="0" presId="urn:microsoft.com/office/officeart/2008/layout/LinedList"/>
    <dgm:cxn modelId="{D0B4233A-85D6-B249-85E7-9BFC7A15472E}" type="presParOf" srcId="{92451580-FB6C-1842-A578-0F02E5219E8B}" destId="{D673215C-0993-4340-8B14-5A77DC1015B4}" srcOrd="14" destOrd="0" presId="urn:microsoft.com/office/officeart/2008/layout/LinedList"/>
    <dgm:cxn modelId="{F1BFC2DC-16E5-C845-AF37-8CA2F8DB734D}" type="presParOf" srcId="{92451580-FB6C-1842-A578-0F02E5219E8B}" destId="{D629A960-C742-9C44-9FF7-E5370BC1979A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6F46A41-E970-6F4C-B8F6-D3A2B6936C62}" type="doc">
      <dgm:prSet loTypeId="urn:microsoft.com/office/officeart/2005/8/layout/lProcess2" loCatId="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332D55A4-1B54-D943-BD94-062820F50B1A}">
      <dgm:prSet phldrT="[Text]"/>
      <dgm:spPr/>
      <dgm:t>
        <a:bodyPr/>
        <a:lstStyle/>
        <a:p>
          <a:r>
            <a:rPr lang="en-US" dirty="0" smtClean="0"/>
            <a:t>Standing</a:t>
          </a:r>
          <a:endParaRPr lang="en-US" dirty="0"/>
        </a:p>
      </dgm:t>
    </dgm:pt>
    <dgm:pt modelId="{05577FEE-8BC6-DD43-A52E-48E39D8BC0D7}" type="parTrans" cxnId="{A82A25D0-1D9E-3549-80C2-59E91E6696C6}">
      <dgm:prSet/>
      <dgm:spPr/>
      <dgm:t>
        <a:bodyPr/>
        <a:lstStyle/>
        <a:p>
          <a:endParaRPr lang="en-US"/>
        </a:p>
      </dgm:t>
    </dgm:pt>
    <dgm:pt modelId="{13D087E2-69D6-F841-94EB-B92C936E49A0}" type="sibTrans" cxnId="{A82A25D0-1D9E-3549-80C2-59E91E6696C6}">
      <dgm:prSet/>
      <dgm:spPr/>
      <dgm:t>
        <a:bodyPr/>
        <a:lstStyle/>
        <a:p>
          <a:endParaRPr lang="en-US"/>
        </a:p>
      </dgm:t>
    </dgm:pt>
    <dgm:pt modelId="{92E46F01-B8D2-EA49-AF54-4229550AABEF}">
      <dgm:prSet phldrT="[Text]"/>
      <dgm:spPr/>
      <dgm:t>
        <a:bodyPr/>
        <a:lstStyle/>
        <a:p>
          <a:r>
            <a:rPr lang="en-US" dirty="0" smtClean="0"/>
            <a:t>Intense regulation</a:t>
          </a:r>
          <a:endParaRPr lang="en-US" dirty="0"/>
        </a:p>
      </dgm:t>
    </dgm:pt>
    <dgm:pt modelId="{127DCDF8-8215-A345-863E-ACB5953AE970}" type="parTrans" cxnId="{63C10599-41CE-EA4F-9523-F2D5EC4515BF}">
      <dgm:prSet/>
      <dgm:spPr/>
      <dgm:t>
        <a:bodyPr/>
        <a:lstStyle/>
        <a:p>
          <a:endParaRPr lang="en-US"/>
        </a:p>
      </dgm:t>
    </dgm:pt>
    <dgm:pt modelId="{7DE9C529-A51E-2843-85F6-00693B0BD548}" type="sibTrans" cxnId="{63C10599-41CE-EA4F-9523-F2D5EC4515BF}">
      <dgm:prSet/>
      <dgm:spPr/>
      <dgm:t>
        <a:bodyPr/>
        <a:lstStyle/>
        <a:p>
          <a:endParaRPr lang="en-US"/>
        </a:p>
      </dgm:t>
    </dgm:pt>
    <dgm:pt modelId="{DBF9419A-289F-5B49-A670-9B2DE138EA7E}">
      <dgm:prSet phldrT="[Text]"/>
      <dgm:spPr/>
      <dgm:t>
        <a:bodyPr/>
        <a:lstStyle/>
        <a:p>
          <a:r>
            <a:rPr lang="en-US" dirty="0" smtClean="0"/>
            <a:t>Ex officio</a:t>
          </a:r>
          <a:endParaRPr lang="en-US" dirty="0"/>
        </a:p>
      </dgm:t>
    </dgm:pt>
    <dgm:pt modelId="{7E0F4918-AE1B-4249-91B4-7CD1095A380C}" type="parTrans" cxnId="{AFC9AF70-5631-9F4D-844B-C0A6F0EE0F1A}">
      <dgm:prSet/>
      <dgm:spPr/>
      <dgm:t>
        <a:bodyPr/>
        <a:lstStyle/>
        <a:p>
          <a:endParaRPr lang="en-US"/>
        </a:p>
      </dgm:t>
    </dgm:pt>
    <dgm:pt modelId="{6EBDBE16-062E-9945-B023-09D5767D14E5}" type="sibTrans" cxnId="{AFC9AF70-5631-9F4D-844B-C0A6F0EE0F1A}">
      <dgm:prSet/>
      <dgm:spPr/>
      <dgm:t>
        <a:bodyPr/>
        <a:lstStyle/>
        <a:p>
          <a:endParaRPr lang="en-US"/>
        </a:p>
      </dgm:t>
    </dgm:pt>
    <dgm:pt modelId="{B05FF25E-DCE1-E04D-BF39-123F73033EAB}">
      <dgm:prSet phldrT="[Text]"/>
      <dgm:spPr/>
      <dgm:t>
        <a:bodyPr/>
        <a:lstStyle/>
        <a:p>
          <a:r>
            <a:rPr lang="en-US" dirty="0" smtClean="0"/>
            <a:t>Medium regulation</a:t>
          </a:r>
          <a:endParaRPr lang="en-US" dirty="0"/>
        </a:p>
      </dgm:t>
    </dgm:pt>
    <dgm:pt modelId="{8BF5888D-DDDD-B941-B957-C7FA45CDADD3}" type="parTrans" cxnId="{3F113B46-9320-954A-90A9-F9F12751242D}">
      <dgm:prSet/>
      <dgm:spPr/>
      <dgm:t>
        <a:bodyPr/>
        <a:lstStyle/>
        <a:p>
          <a:endParaRPr lang="en-US"/>
        </a:p>
      </dgm:t>
    </dgm:pt>
    <dgm:pt modelId="{7CD9F5F6-7F5E-324C-887B-E588BD039359}" type="sibTrans" cxnId="{3F113B46-9320-954A-90A9-F9F12751242D}">
      <dgm:prSet/>
      <dgm:spPr/>
      <dgm:t>
        <a:bodyPr/>
        <a:lstStyle/>
        <a:p>
          <a:endParaRPr lang="en-US"/>
        </a:p>
      </dgm:t>
    </dgm:pt>
    <dgm:pt modelId="{B095421A-049D-3244-918A-E1150AFA5624}">
      <dgm:prSet phldrT="[Text]"/>
      <dgm:spPr/>
      <dgm:t>
        <a:bodyPr/>
        <a:lstStyle/>
        <a:p>
          <a:r>
            <a:rPr lang="en-US" dirty="0" smtClean="0"/>
            <a:t>Technical know how</a:t>
          </a:r>
          <a:endParaRPr lang="en-US" dirty="0"/>
        </a:p>
      </dgm:t>
    </dgm:pt>
    <dgm:pt modelId="{1AF5AE54-4F54-2047-9B2D-9AEB20BAC00F}" type="parTrans" cxnId="{89C84311-943C-BD4D-A3CB-F813EFF704F4}">
      <dgm:prSet/>
      <dgm:spPr/>
      <dgm:t>
        <a:bodyPr/>
        <a:lstStyle/>
        <a:p>
          <a:endParaRPr lang="en-US"/>
        </a:p>
      </dgm:t>
    </dgm:pt>
    <dgm:pt modelId="{73EF51E5-4A9C-404B-9200-E396860829C1}" type="sibTrans" cxnId="{89C84311-943C-BD4D-A3CB-F813EFF704F4}">
      <dgm:prSet/>
      <dgm:spPr/>
      <dgm:t>
        <a:bodyPr/>
        <a:lstStyle/>
        <a:p>
          <a:endParaRPr lang="en-US"/>
        </a:p>
      </dgm:t>
    </dgm:pt>
    <dgm:pt modelId="{092ABE00-152C-134C-BD3C-9EA928935874}">
      <dgm:prSet phldrT="[Text]"/>
      <dgm:spPr/>
      <dgm:t>
        <a:bodyPr/>
        <a:lstStyle/>
        <a:p>
          <a:r>
            <a:rPr lang="en-US" dirty="0" smtClean="0"/>
            <a:t>No regulation</a:t>
          </a:r>
          <a:endParaRPr lang="en-US" dirty="0"/>
        </a:p>
      </dgm:t>
    </dgm:pt>
    <dgm:pt modelId="{B345CBC5-7A71-7549-82F4-7E0383837648}" type="parTrans" cxnId="{9C626629-5996-A345-B4AD-BE5D4DE895E9}">
      <dgm:prSet/>
      <dgm:spPr/>
      <dgm:t>
        <a:bodyPr/>
        <a:lstStyle/>
        <a:p>
          <a:endParaRPr lang="en-US"/>
        </a:p>
      </dgm:t>
    </dgm:pt>
    <dgm:pt modelId="{CAAB5F8A-6B6C-984E-A02D-AEB27DABDA2F}" type="sibTrans" cxnId="{9C626629-5996-A345-B4AD-BE5D4DE895E9}">
      <dgm:prSet/>
      <dgm:spPr/>
      <dgm:t>
        <a:bodyPr/>
        <a:lstStyle/>
        <a:p>
          <a:endParaRPr lang="en-US"/>
        </a:p>
      </dgm:t>
    </dgm:pt>
    <dgm:pt modelId="{D569008C-A884-7343-975B-361836265D56}" type="pres">
      <dgm:prSet presAssocID="{A6F46A41-E970-6F4C-B8F6-D3A2B6936C6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FD91F65C-5047-FE4C-A650-CBE67DF847AD}" type="pres">
      <dgm:prSet presAssocID="{332D55A4-1B54-D943-BD94-062820F50B1A}" presName="compNode" presStyleCnt="0"/>
      <dgm:spPr/>
    </dgm:pt>
    <dgm:pt modelId="{E271C3F8-3020-D74F-9D06-6159A028319B}" type="pres">
      <dgm:prSet presAssocID="{332D55A4-1B54-D943-BD94-062820F50B1A}" presName="aNode" presStyleLbl="bgShp" presStyleIdx="0" presStyleCnt="3"/>
      <dgm:spPr/>
      <dgm:t>
        <a:bodyPr/>
        <a:lstStyle/>
        <a:p>
          <a:endParaRPr lang="nl-NL"/>
        </a:p>
      </dgm:t>
    </dgm:pt>
    <dgm:pt modelId="{97CB15CB-0E32-A74C-A84F-0256EAEF77A6}" type="pres">
      <dgm:prSet presAssocID="{332D55A4-1B54-D943-BD94-062820F50B1A}" presName="textNode" presStyleLbl="bgShp" presStyleIdx="0" presStyleCnt="3"/>
      <dgm:spPr/>
      <dgm:t>
        <a:bodyPr/>
        <a:lstStyle/>
        <a:p>
          <a:endParaRPr lang="nl-NL"/>
        </a:p>
      </dgm:t>
    </dgm:pt>
    <dgm:pt modelId="{8E844CCB-DB66-8D4E-B6A2-3BB2FE61288D}" type="pres">
      <dgm:prSet presAssocID="{332D55A4-1B54-D943-BD94-062820F50B1A}" presName="compChildNode" presStyleCnt="0"/>
      <dgm:spPr/>
    </dgm:pt>
    <dgm:pt modelId="{56B28BC9-93E3-8B46-9CAE-58CDB68EC966}" type="pres">
      <dgm:prSet presAssocID="{332D55A4-1B54-D943-BD94-062820F50B1A}" presName="theInnerList" presStyleCnt="0"/>
      <dgm:spPr/>
    </dgm:pt>
    <dgm:pt modelId="{1C22AA7F-DD8E-1C47-860A-3C01E839F530}" type="pres">
      <dgm:prSet presAssocID="{92E46F01-B8D2-EA49-AF54-4229550AABEF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98E618-DD56-204D-AC80-6E95764B45F0}" type="pres">
      <dgm:prSet presAssocID="{332D55A4-1B54-D943-BD94-062820F50B1A}" presName="aSpace" presStyleCnt="0"/>
      <dgm:spPr/>
    </dgm:pt>
    <dgm:pt modelId="{7090977E-4E61-FF4F-8EE3-A0BA27A6A23B}" type="pres">
      <dgm:prSet presAssocID="{DBF9419A-289F-5B49-A670-9B2DE138EA7E}" presName="compNode" presStyleCnt="0"/>
      <dgm:spPr/>
    </dgm:pt>
    <dgm:pt modelId="{FF75B5E0-F26E-374F-9ABE-5ECB4DC8C17A}" type="pres">
      <dgm:prSet presAssocID="{DBF9419A-289F-5B49-A670-9B2DE138EA7E}" presName="aNode" presStyleLbl="bgShp" presStyleIdx="1" presStyleCnt="3"/>
      <dgm:spPr/>
      <dgm:t>
        <a:bodyPr/>
        <a:lstStyle/>
        <a:p>
          <a:endParaRPr lang="nl-NL"/>
        </a:p>
      </dgm:t>
    </dgm:pt>
    <dgm:pt modelId="{C1D499B3-39D9-554C-A454-D5B59108E51B}" type="pres">
      <dgm:prSet presAssocID="{DBF9419A-289F-5B49-A670-9B2DE138EA7E}" presName="textNode" presStyleLbl="bgShp" presStyleIdx="1" presStyleCnt="3"/>
      <dgm:spPr/>
      <dgm:t>
        <a:bodyPr/>
        <a:lstStyle/>
        <a:p>
          <a:endParaRPr lang="nl-NL"/>
        </a:p>
      </dgm:t>
    </dgm:pt>
    <dgm:pt modelId="{4B7D0185-1618-E94C-88FE-529A9DE0C7CE}" type="pres">
      <dgm:prSet presAssocID="{DBF9419A-289F-5B49-A670-9B2DE138EA7E}" presName="compChildNode" presStyleCnt="0"/>
      <dgm:spPr/>
    </dgm:pt>
    <dgm:pt modelId="{AB3AF595-E6A6-6A4A-ADD1-B066A8E81DCA}" type="pres">
      <dgm:prSet presAssocID="{DBF9419A-289F-5B49-A670-9B2DE138EA7E}" presName="theInnerList" presStyleCnt="0"/>
      <dgm:spPr/>
    </dgm:pt>
    <dgm:pt modelId="{8B8C2111-ABDC-7445-90D9-4FA6CEE253E1}" type="pres">
      <dgm:prSet presAssocID="{B05FF25E-DCE1-E04D-BF39-123F73033EAB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7F48086-4397-4C4C-AE88-A6E170B3311C}" type="pres">
      <dgm:prSet presAssocID="{DBF9419A-289F-5B49-A670-9B2DE138EA7E}" presName="aSpace" presStyleCnt="0"/>
      <dgm:spPr/>
    </dgm:pt>
    <dgm:pt modelId="{BD32D5F9-BAB5-E545-9F13-B900DA681D8D}" type="pres">
      <dgm:prSet presAssocID="{B095421A-049D-3244-918A-E1150AFA5624}" presName="compNode" presStyleCnt="0"/>
      <dgm:spPr/>
    </dgm:pt>
    <dgm:pt modelId="{618ED32D-7F50-5E43-90F2-A08B2BD28B54}" type="pres">
      <dgm:prSet presAssocID="{B095421A-049D-3244-918A-E1150AFA5624}" presName="aNode" presStyleLbl="bgShp" presStyleIdx="2" presStyleCnt="3"/>
      <dgm:spPr/>
      <dgm:t>
        <a:bodyPr/>
        <a:lstStyle/>
        <a:p>
          <a:endParaRPr lang="nl-NL"/>
        </a:p>
      </dgm:t>
    </dgm:pt>
    <dgm:pt modelId="{8E24AB4E-ABB2-FA47-A1EA-C95D96D49984}" type="pres">
      <dgm:prSet presAssocID="{B095421A-049D-3244-918A-E1150AFA5624}" presName="textNode" presStyleLbl="bgShp" presStyleIdx="2" presStyleCnt="3"/>
      <dgm:spPr/>
      <dgm:t>
        <a:bodyPr/>
        <a:lstStyle/>
        <a:p>
          <a:endParaRPr lang="nl-NL"/>
        </a:p>
      </dgm:t>
    </dgm:pt>
    <dgm:pt modelId="{3C747390-9C02-A64B-9AD2-7D3D14A28C9F}" type="pres">
      <dgm:prSet presAssocID="{B095421A-049D-3244-918A-E1150AFA5624}" presName="compChildNode" presStyleCnt="0"/>
      <dgm:spPr/>
    </dgm:pt>
    <dgm:pt modelId="{9C0E8A6D-2BEB-D640-92E9-DE62A9DB845F}" type="pres">
      <dgm:prSet presAssocID="{B095421A-049D-3244-918A-E1150AFA5624}" presName="theInnerList" presStyleCnt="0"/>
      <dgm:spPr/>
    </dgm:pt>
    <dgm:pt modelId="{2D66C155-2813-174E-AF40-C1B5B5F1D21A}" type="pres">
      <dgm:prSet presAssocID="{092ABE00-152C-134C-BD3C-9EA928935874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94A60007-8A85-8548-88AF-06E00834406D}" type="presOf" srcId="{A6F46A41-E970-6F4C-B8F6-D3A2B6936C62}" destId="{D569008C-A884-7343-975B-361836265D56}" srcOrd="0" destOrd="0" presId="urn:microsoft.com/office/officeart/2005/8/layout/lProcess2"/>
    <dgm:cxn modelId="{00670AB2-405B-8942-86F8-EBDCEF78D5E8}" type="presOf" srcId="{DBF9419A-289F-5B49-A670-9B2DE138EA7E}" destId="{FF75B5E0-F26E-374F-9ABE-5ECB4DC8C17A}" srcOrd="0" destOrd="0" presId="urn:microsoft.com/office/officeart/2005/8/layout/lProcess2"/>
    <dgm:cxn modelId="{18964C0E-2C23-C447-B7B3-2843AB3D3DB0}" type="presOf" srcId="{92E46F01-B8D2-EA49-AF54-4229550AABEF}" destId="{1C22AA7F-DD8E-1C47-860A-3C01E839F530}" srcOrd="0" destOrd="0" presId="urn:microsoft.com/office/officeart/2005/8/layout/lProcess2"/>
    <dgm:cxn modelId="{9C626629-5996-A345-B4AD-BE5D4DE895E9}" srcId="{B095421A-049D-3244-918A-E1150AFA5624}" destId="{092ABE00-152C-134C-BD3C-9EA928935874}" srcOrd="0" destOrd="0" parTransId="{B345CBC5-7A71-7549-82F4-7E0383837648}" sibTransId="{CAAB5F8A-6B6C-984E-A02D-AEB27DABDA2F}"/>
    <dgm:cxn modelId="{C0B8524D-914E-B146-9E0E-5120D511F963}" type="presOf" srcId="{B095421A-049D-3244-918A-E1150AFA5624}" destId="{618ED32D-7F50-5E43-90F2-A08B2BD28B54}" srcOrd="0" destOrd="0" presId="urn:microsoft.com/office/officeart/2005/8/layout/lProcess2"/>
    <dgm:cxn modelId="{89C84311-943C-BD4D-A3CB-F813EFF704F4}" srcId="{A6F46A41-E970-6F4C-B8F6-D3A2B6936C62}" destId="{B095421A-049D-3244-918A-E1150AFA5624}" srcOrd="2" destOrd="0" parTransId="{1AF5AE54-4F54-2047-9B2D-9AEB20BAC00F}" sibTransId="{73EF51E5-4A9C-404B-9200-E396860829C1}"/>
    <dgm:cxn modelId="{9FEAD811-0B3D-AD46-91D6-7B698CB63BB2}" type="presOf" srcId="{092ABE00-152C-134C-BD3C-9EA928935874}" destId="{2D66C155-2813-174E-AF40-C1B5B5F1D21A}" srcOrd="0" destOrd="0" presId="urn:microsoft.com/office/officeart/2005/8/layout/lProcess2"/>
    <dgm:cxn modelId="{5FEC3042-9E7E-314B-BE63-437A6DC0769E}" type="presOf" srcId="{332D55A4-1B54-D943-BD94-062820F50B1A}" destId="{97CB15CB-0E32-A74C-A84F-0256EAEF77A6}" srcOrd="1" destOrd="0" presId="urn:microsoft.com/office/officeart/2005/8/layout/lProcess2"/>
    <dgm:cxn modelId="{AFC9AF70-5631-9F4D-844B-C0A6F0EE0F1A}" srcId="{A6F46A41-E970-6F4C-B8F6-D3A2B6936C62}" destId="{DBF9419A-289F-5B49-A670-9B2DE138EA7E}" srcOrd="1" destOrd="0" parTransId="{7E0F4918-AE1B-4249-91B4-7CD1095A380C}" sibTransId="{6EBDBE16-062E-9945-B023-09D5767D14E5}"/>
    <dgm:cxn modelId="{3F113B46-9320-954A-90A9-F9F12751242D}" srcId="{DBF9419A-289F-5B49-A670-9B2DE138EA7E}" destId="{B05FF25E-DCE1-E04D-BF39-123F73033EAB}" srcOrd="0" destOrd="0" parTransId="{8BF5888D-DDDD-B941-B957-C7FA45CDADD3}" sibTransId="{7CD9F5F6-7F5E-324C-887B-E588BD039359}"/>
    <dgm:cxn modelId="{FEB6D37C-A935-3F4B-80E2-EBFB71554000}" type="presOf" srcId="{332D55A4-1B54-D943-BD94-062820F50B1A}" destId="{E271C3F8-3020-D74F-9D06-6159A028319B}" srcOrd="0" destOrd="0" presId="urn:microsoft.com/office/officeart/2005/8/layout/lProcess2"/>
    <dgm:cxn modelId="{A82A25D0-1D9E-3549-80C2-59E91E6696C6}" srcId="{A6F46A41-E970-6F4C-B8F6-D3A2B6936C62}" destId="{332D55A4-1B54-D943-BD94-062820F50B1A}" srcOrd="0" destOrd="0" parTransId="{05577FEE-8BC6-DD43-A52E-48E39D8BC0D7}" sibTransId="{13D087E2-69D6-F841-94EB-B92C936E49A0}"/>
    <dgm:cxn modelId="{A0F52B77-887B-2B42-8612-32F727A59CA5}" type="presOf" srcId="{B095421A-049D-3244-918A-E1150AFA5624}" destId="{8E24AB4E-ABB2-FA47-A1EA-C95D96D49984}" srcOrd="1" destOrd="0" presId="urn:microsoft.com/office/officeart/2005/8/layout/lProcess2"/>
    <dgm:cxn modelId="{F7E35648-36D8-CA4D-B388-0CC2978D2A18}" type="presOf" srcId="{B05FF25E-DCE1-E04D-BF39-123F73033EAB}" destId="{8B8C2111-ABDC-7445-90D9-4FA6CEE253E1}" srcOrd="0" destOrd="0" presId="urn:microsoft.com/office/officeart/2005/8/layout/lProcess2"/>
    <dgm:cxn modelId="{63C10599-41CE-EA4F-9523-F2D5EC4515BF}" srcId="{332D55A4-1B54-D943-BD94-062820F50B1A}" destId="{92E46F01-B8D2-EA49-AF54-4229550AABEF}" srcOrd="0" destOrd="0" parTransId="{127DCDF8-8215-A345-863E-ACB5953AE970}" sibTransId="{7DE9C529-A51E-2843-85F6-00693B0BD548}"/>
    <dgm:cxn modelId="{992C5867-E70C-A143-A2C6-08B0B4B0EFE0}" type="presOf" srcId="{DBF9419A-289F-5B49-A670-9B2DE138EA7E}" destId="{C1D499B3-39D9-554C-A454-D5B59108E51B}" srcOrd="1" destOrd="0" presId="urn:microsoft.com/office/officeart/2005/8/layout/lProcess2"/>
    <dgm:cxn modelId="{242D5901-4930-BE4E-9D2C-82280A66CCBC}" type="presParOf" srcId="{D569008C-A884-7343-975B-361836265D56}" destId="{FD91F65C-5047-FE4C-A650-CBE67DF847AD}" srcOrd="0" destOrd="0" presId="urn:microsoft.com/office/officeart/2005/8/layout/lProcess2"/>
    <dgm:cxn modelId="{2D621A85-A160-7B41-967D-7681CEE18B64}" type="presParOf" srcId="{FD91F65C-5047-FE4C-A650-CBE67DF847AD}" destId="{E271C3F8-3020-D74F-9D06-6159A028319B}" srcOrd="0" destOrd="0" presId="urn:microsoft.com/office/officeart/2005/8/layout/lProcess2"/>
    <dgm:cxn modelId="{E27D4571-CA63-7846-9E5B-3E190C2179CE}" type="presParOf" srcId="{FD91F65C-5047-FE4C-A650-CBE67DF847AD}" destId="{97CB15CB-0E32-A74C-A84F-0256EAEF77A6}" srcOrd="1" destOrd="0" presId="urn:microsoft.com/office/officeart/2005/8/layout/lProcess2"/>
    <dgm:cxn modelId="{487ED07C-0B83-3D45-9424-1F074662F09E}" type="presParOf" srcId="{FD91F65C-5047-FE4C-A650-CBE67DF847AD}" destId="{8E844CCB-DB66-8D4E-B6A2-3BB2FE61288D}" srcOrd="2" destOrd="0" presId="urn:microsoft.com/office/officeart/2005/8/layout/lProcess2"/>
    <dgm:cxn modelId="{236DF880-B41F-144D-A8B2-DE6CE34ECFF6}" type="presParOf" srcId="{8E844CCB-DB66-8D4E-B6A2-3BB2FE61288D}" destId="{56B28BC9-93E3-8B46-9CAE-58CDB68EC966}" srcOrd="0" destOrd="0" presId="urn:microsoft.com/office/officeart/2005/8/layout/lProcess2"/>
    <dgm:cxn modelId="{4847E707-83FF-1A49-8EFB-762CEACBD5E3}" type="presParOf" srcId="{56B28BC9-93E3-8B46-9CAE-58CDB68EC966}" destId="{1C22AA7F-DD8E-1C47-860A-3C01E839F530}" srcOrd="0" destOrd="0" presId="urn:microsoft.com/office/officeart/2005/8/layout/lProcess2"/>
    <dgm:cxn modelId="{3C50E8EA-75E1-EF40-8182-A81F1E9B0F73}" type="presParOf" srcId="{D569008C-A884-7343-975B-361836265D56}" destId="{9E98E618-DD56-204D-AC80-6E95764B45F0}" srcOrd="1" destOrd="0" presId="urn:microsoft.com/office/officeart/2005/8/layout/lProcess2"/>
    <dgm:cxn modelId="{4B974096-916C-7F49-96D7-D8753DFC247E}" type="presParOf" srcId="{D569008C-A884-7343-975B-361836265D56}" destId="{7090977E-4E61-FF4F-8EE3-A0BA27A6A23B}" srcOrd="2" destOrd="0" presId="urn:microsoft.com/office/officeart/2005/8/layout/lProcess2"/>
    <dgm:cxn modelId="{DD5EE48F-2828-0148-8660-6ADA132637DF}" type="presParOf" srcId="{7090977E-4E61-FF4F-8EE3-A0BA27A6A23B}" destId="{FF75B5E0-F26E-374F-9ABE-5ECB4DC8C17A}" srcOrd="0" destOrd="0" presId="urn:microsoft.com/office/officeart/2005/8/layout/lProcess2"/>
    <dgm:cxn modelId="{84D6B164-0EF8-8747-A2EB-E6E955B60596}" type="presParOf" srcId="{7090977E-4E61-FF4F-8EE3-A0BA27A6A23B}" destId="{C1D499B3-39D9-554C-A454-D5B59108E51B}" srcOrd="1" destOrd="0" presId="urn:microsoft.com/office/officeart/2005/8/layout/lProcess2"/>
    <dgm:cxn modelId="{8B2CCDFD-D398-5043-9EFF-9D73AC3B38EC}" type="presParOf" srcId="{7090977E-4E61-FF4F-8EE3-A0BA27A6A23B}" destId="{4B7D0185-1618-E94C-88FE-529A9DE0C7CE}" srcOrd="2" destOrd="0" presId="urn:microsoft.com/office/officeart/2005/8/layout/lProcess2"/>
    <dgm:cxn modelId="{07C79BDD-6384-A64C-94C5-FAE240FD2253}" type="presParOf" srcId="{4B7D0185-1618-E94C-88FE-529A9DE0C7CE}" destId="{AB3AF595-E6A6-6A4A-ADD1-B066A8E81DCA}" srcOrd="0" destOrd="0" presId="urn:microsoft.com/office/officeart/2005/8/layout/lProcess2"/>
    <dgm:cxn modelId="{47A2A7A3-2139-E943-B3B5-2BA8F6B797F8}" type="presParOf" srcId="{AB3AF595-E6A6-6A4A-ADD1-B066A8E81DCA}" destId="{8B8C2111-ABDC-7445-90D9-4FA6CEE253E1}" srcOrd="0" destOrd="0" presId="urn:microsoft.com/office/officeart/2005/8/layout/lProcess2"/>
    <dgm:cxn modelId="{5345F785-1FF9-C64F-B7D6-DFEC4CB2FFC7}" type="presParOf" srcId="{D569008C-A884-7343-975B-361836265D56}" destId="{F7F48086-4397-4C4C-AE88-A6E170B3311C}" srcOrd="3" destOrd="0" presId="urn:microsoft.com/office/officeart/2005/8/layout/lProcess2"/>
    <dgm:cxn modelId="{39B923DF-A67C-EA44-962C-FD46E6CEBD7F}" type="presParOf" srcId="{D569008C-A884-7343-975B-361836265D56}" destId="{BD32D5F9-BAB5-E545-9F13-B900DA681D8D}" srcOrd="4" destOrd="0" presId="urn:microsoft.com/office/officeart/2005/8/layout/lProcess2"/>
    <dgm:cxn modelId="{E1F97560-B411-9041-B423-206AC4ED9B16}" type="presParOf" srcId="{BD32D5F9-BAB5-E545-9F13-B900DA681D8D}" destId="{618ED32D-7F50-5E43-90F2-A08B2BD28B54}" srcOrd="0" destOrd="0" presId="urn:microsoft.com/office/officeart/2005/8/layout/lProcess2"/>
    <dgm:cxn modelId="{26E1F133-80CB-E944-913F-452AAD88E647}" type="presParOf" srcId="{BD32D5F9-BAB5-E545-9F13-B900DA681D8D}" destId="{8E24AB4E-ABB2-FA47-A1EA-C95D96D49984}" srcOrd="1" destOrd="0" presId="urn:microsoft.com/office/officeart/2005/8/layout/lProcess2"/>
    <dgm:cxn modelId="{88436A63-B72D-3C49-B293-CC5329AE05B3}" type="presParOf" srcId="{BD32D5F9-BAB5-E545-9F13-B900DA681D8D}" destId="{3C747390-9C02-A64B-9AD2-7D3D14A28C9F}" srcOrd="2" destOrd="0" presId="urn:microsoft.com/office/officeart/2005/8/layout/lProcess2"/>
    <dgm:cxn modelId="{4433A620-3688-FF44-84E6-9631F53B97B2}" type="presParOf" srcId="{3C747390-9C02-A64B-9AD2-7D3D14A28C9F}" destId="{9C0E8A6D-2BEB-D640-92E9-DE62A9DB845F}" srcOrd="0" destOrd="0" presId="urn:microsoft.com/office/officeart/2005/8/layout/lProcess2"/>
    <dgm:cxn modelId="{04E74BB9-0099-E748-8431-34F23AF5AA6D}" type="presParOf" srcId="{9C0E8A6D-2BEB-D640-92E9-DE62A9DB845F}" destId="{2D66C155-2813-174E-AF40-C1B5B5F1D21A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A09B526-0ADE-D341-B5C6-F799F776822E}" type="doc">
      <dgm:prSet loTypeId="urn:microsoft.com/office/officeart/2008/layout/RadialCluster" loCatId="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08273D30-60F2-4344-ACD0-CD272BD225A1}">
      <dgm:prSet phldrT="[Text]"/>
      <dgm:spPr/>
      <dgm:t>
        <a:bodyPr/>
        <a:lstStyle/>
        <a:p>
          <a:r>
            <a:rPr lang="en-US" dirty="0" smtClean="0"/>
            <a:t>The way forward</a:t>
          </a:r>
          <a:endParaRPr lang="en-US" dirty="0"/>
        </a:p>
      </dgm:t>
    </dgm:pt>
    <dgm:pt modelId="{A9259F8D-275E-B34E-8719-DED5675F60C3}" type="parTrans" cxnId="{60CE2535-6D2E-BC49-A28A-C6399290ECA6}">
      <dgm:prSet/>
      <dgm:spPr/>
      <dgm:t>
        <a:bodyPr/>
        <a:lstStyle/>
        <a:p>
          <a:endParaRPr lang="en-US"/>
        </a:p>
      </dgm:t>
    </dgm:pt>
    <dgm:pt modelId="{BB9C8D4C-A20A-4447-952B-E7AE304003DF}" type="sibTrans" cxnId="{60CE2535-6D2E-BC49-A28A-C6399290ECA6}">
      <dgm:prSet/>
      <dgm:spPr/>
      <dgm:t>
        <a:bodyPr/>
        <a:lstStyle/>
        <a:p>
          <a:endParaRPr lang="en-US"/>
        </a:p>
      </dgm:t>
    </dgm:pt>
    <dgm:pt modelId="{DC92646E-6049-1D47-8B11-4A61E9285424}">
      <dgm:prSet phldrT="[Text]" custT="1"/>
      <dgm:spPr/>
      <dgm:t>
        <a:bodyPr/>
        <a:lstStyle/>
        <a:p>
          <a:r>
            <a:rPr lang="en-US" sz="2000" dirty="0" smtClean="0"/>
            <a:t>Enhance knowledge of national </a:t>
          </a:r>
          <a:r>
            <a:rPr lang="en-US" sz="2000" dirty="0" smtClean="0"/>
            <a:t>application</a:t>
          </a:r>
          <a:endParaRPr lang="en-US" sz="2000" dirty="0"/>
        </a:p>
      </dgm:t>
    </dgm:pt>
    <dgm:pt modelId="{4F28719C-DC48-6647-B0EE-4AA36C206789}" type="parTrans" cxnId="{E1E52D2E-789C-7D4E-BD29-8CFFF7D41A81}">
      <dgm:prSet/>
      <dgm:spPr/>
      <dgm:t>
        <a:bodyPr/>
        <a:lstStyle/>
        <a:p>
          <a:endParaRPr lang="en-US"/>
        </a:p>
      </dgm:t>
    </dgm:pt>
    <dgm:pt modelId="{59096525-6C4D-854B-8A02-2BE0C0B7EAA1}" type="sibTrans" cxnId="{E1E52D2E-789C-7D4E-BD29-8CFFF7D41A81}">
      <dgm:prSet/>
      <dgm:spPr/>
      <dgm:t>
        <a:bodyPr/>
        <a:lstStyle/>
        <a:p>
          <a:endParaRPr lang="en-US"/>
        </a:p>
      </dgm:t>
    </dgm:pt>
    <dgm:pt modelId="{3864E809-E05E-9949-A06D-FCAA76198519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20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dirty="0" smtClean="0"/>
            <a:t>European discourse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dirty="0" smtClean="0"/>
        </a:p>
      </dgm:t>
    </dgm:pt>
    <dgm:pt modelId="{85BAA7FD-7016-2346-8FD5-853869EBAA95}" type="parTrans" cxnId="{535AAC01-AC23-DD46-923C-A5E2E2C5545A}">
      <dgm:prSet/>
      <dgm:spPr/>
      <dgm:t>
        <a:bodyPr/>
        <a:lstStyle/>
        <a:p>
          <a:endParaRPr lang="en-US"/>
        </a:p>
      </dgm:t>
    </dgm:pt>
    <dgm:pt modelId="{9749977D-55A9-7444-B09E-FAA868805DC4}" type="sibTrans" cxnId="{535AAC01-AC23-DD46-923C-A5E2E2C5545A}">
      <dgm:prSet/>
      <dgm:spPr/>
      <dgm:t>
        <a:bodyPr/>
        <a:lstStyle/>
        <a:p>
          <a:endParaRPr lang="en-US"/>
        </a:p>
      </dgm:t>
    </dgm:pt>
    <dgm:pt modelId="{467062E8-24A8-674C-A1ED-B9DC5ADBC121}">
      <dgm:prSet custT="1"/>
      <dgm:spPr/>
      <dgm:t>
        <a:bodyPr/>
        <a:lstStyle/>
        <a:p>
          <a:r>
            <a:rPr lang="en-US" sz="2000" dirty="0" smtClean="0"/>
            <a:t>CJEU (infringement proceedings, preliminary questions)</a:t>
          </a:r>
        </a:p>
      </dgm:t>
    </dgm:pt>
    <dgm:pt modelId="{00992DF2-562B-7B41-8356-066AB471CEF7}" type="parTrans" cxnId="{786ACBEB-CD1D-B54F-9BE8-4CBB434D906E}">
      <dgm:prSet/>
      <dgm:spPr/>
      <dgm:t>
        <a:bodyPr/>
        <a:lstStyle/>
        <a:p>
          <a:endParaRPr lang="en-US"/>
        </a:p>
      </dgm:t>
    </dgm:pt>
    <dgm:pt modelId="{6DFA4EE3-D23C-204F-A0D0-4318F686BA8F}" type="sibTrans" cxnId="{786ACBEB-CD1D-B54F-9BE8-4CBB434D906E}">
      <dgm:prSet/>
      <dgm:spPr/>
      <dgm:t>
        <a:bodyPr/>
        <a:lstStyle/>
        <a:p>
          <a:endParaRPr lang="en-US"/>
        </a:p>
      </dgm:t>
    </dgm:pt>
    <dgm:pt modelId="{B59E5B6C-609E-BC4A-8420-A131FA4DA7BF}">
      <dgm:prSet custT="1"/>
      <dgm:spPr/>
      <dgm:t>
        <a:bodyPr/>
        <a:lstStyle/>
        <a:p>
          <a:r>
            <a:rPr lang="en-US" sz="2000" dirty="0" smtClean="0"/>
            <a:t>Codification of case law in Directive</a:t>
          </a:r>
        </a:p>
      </dgm:t>
    </dgm:pt>
    <dgm:pt modelId="{94500E9C-F512-034E-9F3F-1660A5D1D15B}" type="parTrans" cxnId="{BEEB7E24-2D32-6E49-A696-DB7A00CDE11B}">
      <dgm:prSet/>
      <dgm:spPr/>
      <dgm:t>
        <a:bodyPr/>
        <a:lstStyle/>
        <a:p>
          <a:endParaRPr lang="en-US"/>
        </a:p>
      </dgm:t>
    </dgm:pt>
    <dgm:pt modelId="{F4932CF9-0376-4448-949D-29D0CAFB604F}" type="sibTrans" cxnId="{BEEB7E24-2D32-6E49-A696-DB7A00CDE11B}">
      <dgm:prSet/>
      <dgm:spPr/>
      <dgm:t>
        <a:bodyPr/>
        <a:lstStyle/>
        <a:p>
          <a:endParaRPr lang="en-US"/>
        </a:p>
      </dgm:t>
    </dgm:pt>
    <dgm:pt modelId="{75896469-0C24-F74C-AE00-C1E8967AEAD1}">
      <dgm:prSet/>
      <dgm:spPr/>
      <dgm:t>
        <a:bodyPr/>
        <a:lstStyle/>
        <a:p>
          <a:r>
            <a:rPr lang="en-US" dirty="0" smtClean="0"/>
            <a:t>New directive</a:t>
          </a:r>
        </a:p>
      </dgm:t>
    </dgm:pt>
    <dgm:pt modelId="{969B8593-5383-1741-A6DC-882C92F018F3}" type="parTrans" cxnId="{08209AFE-C776-B64C-9E20-8C84D0103C97}">
      <dgm:prSet/>
      <dgm:spPr/>
      <dgm:t>
        <a:bodyPr/>
        <a:lstStyle/>
        <a:p>
          <a:endParaRPr lang="en-US"/>
        </a:p>
      </dgm:t>
    </dgm:pt>
    <dgm:pt modelId="{A9E69962-E29C-2643-B5F5-A5293D45E9F9}" type="sibTrans" cxnId="{08209AFE-C776-B64C-9E20-8C84D0103C97}">
      <dgm:prSet/>
      <dgm:spPr/>
      <dgm:t>
        <a:bodyPr/>
        <a:lstStyle/>
        <a:p>
          <a:endParaRPr lang="en-US"/>
        </a:p>
      </dgm:t>
    </dgm:pt>
    <dgm:pt modelId="{C446368A-2D0E-4BC4-8B13-C4E2AA23EC70}">
      <dgm:prSet/>
      <dgm:spPr/>
      <dgm:t>
        <a:bodyPr/>
        <a:lstStyle/>
        <a:p>
          <a:r>
            <a:rPr lang="en-US" smtClean="0"/>
            <a:t>Guidances, best practices </a:t>
          </a:r>
          <a:endParaRPr lang="en-US" dirty="0" smtClean="0"/>
        </a:p>
      </dgm:t>
    </dgm:pt>
    <dgm:pt modelId="{3336F1EF-42AD-42A0-96BC-EC56F4267C8D}" type="parTrans" cxnId="{08E1E82C-3731-4AAA-AD55-4E3E7F0F9583}">
      <dgm:prSet/>
      <dgm:spPr/>
      <dgm:t>
        <a:bodyPr/>
        <a:lstStyle/>
        <a:p>
          <a:endParaRPr lang="nl-NL"/>
        </a:p>
      </dgm:t>
    </dgm:pt>
    <dgm:pt modelId="{3C048C1A-861C-42E3-A762-E3A3EFA3CDDF}" type="sibTrans" cxnId="{08E1E82C-3731-4AAA-AD55-4E3E7F0F9583}">
      <dgm:prSet/>
      <dgm:spPr/>
      <dgm:t>
        <a:bodyPr/>
        <a:lstStyle/>
        <a:p>
          <a:endParaRPr lang="nl-NL"/>
        </a:p>
      </dgm:t>
    </dgm:pt>
    <dgm:pt modelId="{DF05BDDA-E98A-B840-9DDB-DB4CC7ECD7C0}" type="pres">
      <dgm:prSet presAssocID="{4A09B526-0ADE-D341-B5C6-F799F776822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nl-NL"/>
        </a:p>
      </dgm:t>
    </dgm:pt>
    <dgm:pt modelId="{B108D4FD-FA53-F340-9615-A180C3198A1A}" type="pres">
      <dgm:prSet presAssocID="{08273D30-60F2-4344-ACD0-CD272BD225A1}" presName="singleCycle" presStyleCnt="0"/>
      <dgm:spPr/>
    </dgm:pt>
    <dgm:pt modelId="{FED521BD-3656-DD42-B181-17A2DB1CB716}" type="pres">
      <dgm:prSet presAssocID="{08273D30-60F2-4344-ACD0-CD272BD225A1}" presName="singleCenter" presStyleLbl="node1" presStyleIdx="0" presStyleCnt="7" custScaleX="114554">
        <dgm:presLayoutVars>
          <dgm:chMax val="7"/>
          <dgm:chPref val="7"/>
        </dgm:presLayoutVars>
      </dgm:prSet>
      <dgm:spPr/>
      <dgm:t>
        <a:bodyPr/>
        <a:lstStyle/>
        <a:p>
          <a:endParaRPr lang="nl-NL"/>
        </a:p>
      </dgm:t>
    </dgm:pt>
    <dgm:pt modelId="{D2723C1E-FC58-D441-9519-D8F60AA42EE0}" type="pres">
      <dgm:prSet presAssocID="{4F28719C-DC48-6647-B0EE-4AA36C206789}" presName="Name56" presStyleLbl="parChTrans1D2" presStyleIdx="0" presStyleCnt="6"/>
      <dgm:spPr/>
      <dgm:t>
        <a:bodyPr/>
        <a:lstStyle/>
        <a:p>
          <a:endParaRPr lang="nl-NL"/>
        </a:p>
      </dgm:t>
    </dgm:pt>
    <dgm:pt modelId="{1AD52989-FB3B-7A42-89A8-E6B195CD4433}" type="pres">
      <dgm:prSet presAssocID="{DC92646E-6049-1D47-8B11-4A61E9285424}" presName="text0" presStyleLbl="node1" presStyleIdx="1" presStyleCnt="7" custScaleX="1741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A0067A-0EB8-4D45-8FA1-F1DD42F0DF80}" type="pres">
      <dgm:prSet presAssocID="{85BAA7FD-7016-2346-8FD5-853869EBAA95}" presName="Name56" presStyleLbl="parChTrans1D2" presStyleIdx="1" presStyleCnt="6"/>
      <dgm:spPr/>
      <dgm:t>
        <a:bodyPr/>
        <a:lstStyle/>
        <a:p>
          <a:endParaRPr lang="nl-NL"/>
        </a:p>
      </dgm:t>
    </dgm:pt>
    <dgm:pt modelId="{B353B888-7C51-2946-81D0-6CB3A3EE15F8}" type="pres">
      <dgm:prSet presAssocID="{3864E809-E05E-9949-A06D-FCAA76198519}" presName="text0" presStyleLbl="node1" presStyleIdx="2" presStyleCnt="7" custScaleX="112836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CC2166C-D739-4697-9632-B9F1125D253B}" type="pres">
      <dgm:prSet presAssocID="{3336F1EF-42AD-42A0-96BC-EC56F4267C8D}" presName="Name56" presStyleLbl="parChTrans1D2" presStyleIdx="2" presStyleCnt="6"/>
      <dgm:spPr/>
      <dgm:t>
        <a:bodyPr/>
        <a:lstStyle/>
        <a:p>
          <a:endParaRPr lang="en-US"/>
        </a:p>
      </dgm:t>
    </dgm:pt>
    <dgm:pt modelId="{495E8FD7-3311-489B-9BD7-5E675848D377}" type="pres">
      <dgm:prSet presAssocID="{C446368A-2D0E-4BC4-8B13-C4E2AA23EC70}" presName="text0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1F4AD9-C497-8B45-9EE3-F0B900D2152C}" type="pres">
      <dgm:prSet presAssocID="{00992DF2-562B-7B41-8356-066AB471CEF7}" presName="Name56" presStyleLbl="parChTrans1D2" presStyleIdx="3" presStyleCnt="6"/>
      <dgm:spPr/>
      <dgm:t>
        <a:bodyPr/>
        <a:lstStyle/>
        <a:p>
          <a:endParaRPr lang="nl-NL"/>
        </a:p>
      </dgm:t>
    </dgm:pt>
    <dgm:pt modelId="{06E161B7-00BB-0344-8485-73EB30E842C2}" type="pres">
      <dgm:prSet presAssocID="{467062E8-24A8-674C-A1ED-B9DC5ADBC121}" presName="text0" presStyleLbl="node1" presStyleIdx="4" presStyleCnt="7" custScaleX="202476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3041BC0-00F9-6B41-B204-3EB309C7ABBF}" type="pres">
      <dgm:prSet presAssocID="{94500E9C-F512-034E-9F3F-1660A5D1D15B}" presName="Name56" presStyleLbl="parChTrans1D2" presStyleIdx="4" presStyleCnt="6"/>
      <dgm:spPr/>
      <dgm:t>
        <a:bodyPr/>
        <a:lstStyle/>
        <a:p>
          <a:endParaRPr lang="nl-NL"/>
        </a:p>
      </dgm:t>
    </dgm:pt>
    <dgm:pt modelId="{7A8549CA-E562-FA42-8E51-49E2C7931A01}" type="pres">
      <dgm:prSet presAssocID="{B59E5B6C-609E-BC4A-8420-A131FA4DA7BF}" presName="text0" presStyleLbl="node1" presStyleIdx="5" presStyleCnt="7" custScaleX="129557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1C06488-9A14-F945-931E-F1A5FBCBBCEE}" type="pres">
      <dgm:prSet presAssocID="{969B8593-5383-1741-A6DC-882C92F018F3}" presName="Name56" presStyleLbl="parChTrans1D2" presStyleIdx="5" presStyleCnt="6"/>
      <dgm:spPr/>
      <dgm:t>
        <a:bodyPr/>
        <a:lstStyle/>
        <a:p>
          <a:endParaRPr lang="nl-NL"/>
        </a:p>
      </dgm:t>
    </dgm:pt>
    <dgm:pt modelId="{0F6BEBE1-D8A1-DD4E-B7AD-CEA4D3B650A8}" type="pres">
      <dgm:prSet presAssocID="{75896469-0C24-F74C-AE00-C1E8967AEAD1}" presName="text0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5F12A548-8274-F645-9BD8-E3AA5E746210}" type="presOf" srcId="{3864E809-E05E-9949-A06D-FCAA76198519}" destId="{B353B888-7C51-2946-81D0-6CB3A3EE15F8}" srcOrd="0" destOrd="0" presId="urn:microsoft.com/office/officeart/2008/layout/RadialCluster"/>
    <dgm:cxn modelId="{E9F358D6-7BAE-1C4B-B12F-41719E3038E8}" type="presOf" srcId="{00992DF2-562B-7B41-8356-066AB471CEF7}" destId="{F91F4AD9-C497-8B45-9EE3-F0B900D2152C}" srcOrd="0" destOrd="0" presId="urn:microsoft.com/office/officeart/2008/layout/RadialCluster"/>
    <dgm:cxn modelId="{A16A4973-C116-48D2-A30C-453DBE9CC4A0}" type="presOf" srcId="{C446368A-2D0E-4BC4-8B13-C4E2AA23EC70}" destId="{495E8FD7-3311-489B-9BD7-5E675848D377}" srcOrd="0" destOrd="0" presId="urn:microsoft.com/office/officeart/2008/layout/RadialCluster"/>
    <dgm:cxn modelId="{A6E3694F-8CB6-6047-B2E2-622E34EFEBD6}" type="presOf" srcId="{4A09B526-0ADE-D341-B5C6-F799F776822E}" destId="{DF05BDDA-E98A-B840-9DDB-DB4CC7ECD7C0}" srcOrd="0" destOrd="0" presId="urn:microsoft.com/office/officeart/2008/layout/RadialCluster"/>
    <dgm:cxn modelId="{08209AFE-C776-B64C-9E20-8C84D0103C97}" srcId="{08273D30-60F2-4344-ACD0-CD272BD225A1}" destId="{75896469-0C24-F74C-AE00-C1E8967AEAD1}" srcOrd="5" destOrd="0" parTransId="{969B8593-5383-1741-A6DC-882C92F018F3}" sibTransId="{A9E69962-E29C-2643-B5F5-A5293D45E9F9}"/>
    <dgm:cxn modelId="{022CAA42-A7C3-BE47-88D2-A481BAA7581F}" type="presOf" srcId="{75896469-0C24-F74C-AE00-C1E8967AEAD1}" destId="{0F6BEBE1-D8A1-DD4E-B7AD-CEA4D3B650A8}" srcOrd="0" destOrd="0" presId="urn:microsoft.com/office/officeart/2008/layout/RadialCluster"/>
    <dgm:cxn modelId="{7E6682BB-3D23-2642-B1EB-F70A5A088957}" type="presOf" srcId="{85BAA7FD-7016-2346-8FD5-853869EBAA95}" destId="{E7A0067A-0EB8-4D45-8FA1-F1DD42F0DF80}" srcOrd="0" destOrd="0" presId="urn:microsoft.com/office/officeart/2008/layout/RadialCluster"/>
    <dgm:cxn modelId="{E1E52D2E-789C-7D4E-BD29-8CFFF7D41A81}" srcId="{08273D30-60F2-4344-ACD0-CD272BD225A1}" destId="{DC92646E-6049-1D47-8B11-4A61E9285424}" srcOrd="0" destOrd="0" parTransId="{4F28719C-DC48-6647-B0EE-4AA36C206789}" sibTransId="{59096525-6C4D-854B-8A02-2BE0C0B7EAA1}"/>
    <dgm:cxn modelId="{BEEB7E24-2D32-6E49-A696-DB7A00CDE11B}" srcId="{08273D30-60F2-4344-ACD0-CD272BD225A1}" destId="{B59E5B6C-609E-BC4A-8420-A131FA4DA7BF}" srcOrd="4" destOrd="0" parTransId="{94500E9C-F512-034E-9F3F-1660A5D1D15B}" sibTransId="{F4932CF9-0376-4448-949D-29D0CAFB604F}"/>
    <dgm:cxn modelId="{88DE2220-EC60-4643-B368-5E488F3351BE}" type="presOf" srcId="{B59E5B6C-609E-BC4A-8420-A131FA4DA7BF}" destId="{7A8549CA-E562-FA42-8E51-49E2C7931A01}" srcOrd="0" destOrd="0" presId="urn:microsoft.com/office/officeart/2008/layout/RadialCluster"/>
    <dgm:cxn modelId="{786ACBEB-CD1D-B54F-9BE8-4CBB434D906E}" srcId="{08273D30-60F2-4344-ACD0-CD272BD225A1}" destId="{467062E8-24A8-674C-A1ED-B9DC5ADBC121}" srcOrd="3" destOrd="0" parTransId="{00992DF2-562B-7B41-8356-066AB471CEF7}" sibTransId="{6DFA4EE3-D23C-204F-A0D0-4318F686BA8F}"/>
    <dgm:cxn modelId="{7251A4D2-B0EE-F944-A493-97A31780F4C5}" type="presOf" srcId="{94500E9C-F512-034E-9F3F-1660A5D1D15B}" destId="{93041BC0-00F9-6B41-B204-3EB309C7ABBF}" srcOrd="0" destOrd="0" presId="urn:microsoft.com/office/officeart/2008/layout/RadialCluster"/>
    <dgm:cxn modelId="{08E1E82C-3731-4AAA-AD55-4E3E7F0F9583}" srcId="{08273D30-60F2-4344-ACD0-CD272BD225A1}" destId="{C446368A-2D0E-4BC4-8B13-C4E2AA23EC70}" srcOrd="2" destOrd="0" parTransId="{3336F1EF-42AD-42A0-96BC-EC56F4267C8D}" sibTransId="{3C048C1A-861C-42E3-A762-E3A3EFA3CDDF}"/>
    <dgm:cxn modelId="{4E511343-F8A2-9A48-BE34-3A78D904D6F0}" type="presOf" srcId="{969B8593-5383-1741-A6DC-882C92F018F3}" destId="{91C06488-9A14-F945-931E-F1A5FBCBBCEE}" srcOrd="0" destOrd="0" presId="urn:microsoft.com/office/officeart/2008/layout/RadialCluster"/>
    <dgm:cxn modelId="{9C681E17-D054-4F44-B7A6-2EACB611CE57}" type="presOf" srcId="{467062E8-24A8-674C-A1ED-B9DC5ADBC121}" destId="{06E161B7-00BB-0344-8485-73EB30E842C2}" srcOrd="0" destOrd="0" presId="urn:microsoft.com/office/officeart/2008/layout/RadialCluster"/>
    <dgm:cxn modelId="{60CE2535-6D2E-BC49-A28A-C6399290ECA6}" srcId="{4A09B526-0ADE-D341-B5C6-F799F776822E}" destId="{08273D30-60F2-4344-ACD0-CD272BD225A1}" srcOrd="0" destOrd="0" parTransId="{A9259F8D-275E-B34E-8719-DED5675F60C3}" sibTransId="{BB9C8D4C-A20A-4447-952B-E7AE304003DF}"/>
    <dgm:cxn modelId="{80C657E3-8804-7F43-8DEF-B6D88CF8472C}" type="presOf" srcId="{DC92646E-6049-1D47-8B11-4A61E9285424}" destId="{1AD52989-FB3B-7A42-89A8-E6B195CD4433}" srcOrd="0" destOrd="0" presId="urn:microsoft.com/office/officeart/2008/layout/RadialCluster"/>
    <dgm:cxn modelId="{C4D285AA-A4F5-304B-9AD0-CC9EAA5ADEC8}" type="presOf" srcId="{08273D30-60F2-4344-ACD0-CD272BD225A1}" destId="{FED521BD-3656-DD42-B181-17A2DB1CB716}" srcOrd="0" destOrd="0" presId="urn:microsoft.com/office/officeart/2008/layout/RadialCluster"/>
    <dgm:cxn modelId="{332EB46A-11CE-954F-88B3-C33E5D8B3352}" type="presOf" srcId="{4F28719C-DC48-6647-B0EE-4AA36C206789}" destId="{D2723C1E-FC58-D441-9519-D8F60AA42EE0}" srcOrd="0" destOrd="0" presId="urn:microsoft.com/office/officeart/2008/layout/RadialCluster"/>
    <dgm:cxn modelId="{3696F567-2B69-4796-ACD6-26849DC00FEE}" type="presOf" srcId="{3336F1EF-42AD-42A0-96BC-EC56F4267C8D}" destId="{BCC2166C-D739-4697-9632-B9F1125D253B}" srcOrd="0" destOrd="0" presId="urn:microsoft.com/office/officeart/2008/layout/RadialCluster"/>
    <dgm:cxn modelId="{535AAC01-AC23-DD46-923C-A5E2E2C5545A}" srcId="{08273D30-60F2-4344-ACD0-CD272BD225A1}" destId="{3864E809-E05E-9949-A06D-FCAA76198519}" srcOrd="1" destOrd="0" parTransId="{85BAA7FD-7016-2346-8FD5-853869EBAA95}" sibTransId="{9749977D-55A9-7444-B09E-FAA868805DC4}"/>
    <dgm:cxn modelId="{4F3C4986-71AF-7749-8CBF-B65D5E6428C6}" type="presParOf" srcId="{DF05BDDA-E98A-B840-9DDB-DB4CC7ECD7C0}" destId="{B108D4FD-FA53-F340-9615-A180C3198A1A}" srcOrd="0" destOrd="0" presId="urn:microsoft.com/office/officeart/2008/layout/RadialCluster"/>
    <dgm:cxn modelId="{9A6FED18-9487-F346-8174-542FB8D3DE9D}" type="presParOf" srcId="{B108D4FD-FA53-F340-9615-A180C3198A1A}" destId="{FED521BD-3656-DD42-B181-17A2DB1CB716}" srcOrd="0" destOrd="0" presId="urn:microsoft.com/office/officeart/2008/layout/RadialCluster"/>
    <dgm:cxn modelId="{C4257BFA-DE31-2E4C-852C-20149E25025A}" type="presParOf" srcId="{B108D4FD-FA53-F340-9615-A180C3198A1A}" destId="{D2723C1E-FC58-D441-9519-D8F60AA42EE0}" srcOrd="1" destOrd="0" presId="urn:microsoft.com/office/officeart/2008/layout/RadialCluster"/>
    <dgm:cxn modelId="{9005C0CB-5E3A-D649-892F-9C2C56E000AE}" type="presParOf" srcId="{B108D4FD-FA53-F340-9615-A180C3198A1A}" destId="{1AD52989-FB3B-7A42-89A8-E6B195CD4433}" srcOrd="2" destOrd="0" presId="urn:microsoft.com/office/officeart/2008/layout/RadialCluster"/>
    <dgm:cxn modelId="{5B24BE27-698A-6842-8A1F-C47DD9CF90A2}" type="presParOf" srcId="{B108D4FD-FA53-F340-9615-A180C3198A1A}" destId="{E7A0067A-0EB8-4D45-8FA1-F1DD42F0DF80}" srcOrd="3" destOrd="0" presId="urn:microsoft.com/office/officeart/2008/layout/RadialCluster"/>
    <dgm:cxn modelId="{51CDE90C-FB67-854F-B301-3E98D4C5D9A6}" type="presParOf" srcId="{B108D4FD-FA53-F340-9615-A180C3198A1A}" destId="{B353B888-7C51-2946-81D0-6CB3A3EE15F8}" srcOrd="4" destOrd="0" presId="urn:microsoft.com/office/officeart/2008/layout/RadialCluster"/>
    <dgm:cxn modelId="{7B1F429C-4FA1-4023-9FB6-DBC8794A9B74}" type="presParOf" srcId="{B108D4FD-FA53-F340-9615-A180C3198A1A}" destId="{BCC2166C-D739-4697-9632-B9F1125D253B}" srcOrd="5" destOrd="0" presId="urn:microsoft.com/office/officeart/2008/layout/RadialCluster"/>
    <dgm:cxn modelId="{2CBA2525-29CD-48F8-933A-19DE96E2DC1B}" type="presParOf" srcId="{B108D4FD-FA53-F340-9615-A180C3198A1A}" destId="{495E8FD7-3311-489B-9BD7-5E675848D377}" srcOrd="6" destOrd="0" presId="urn:microsoft.com/office/officeart/2008/layout/RadialCluster"/>
    <dgm:cxn modelId="{0DE59F29-0F35-A543-80A4-05515D44F551}" type="presParOf" srcId="{B108D4FD-FA53-F340-9615-A180C3198A1A}" destId="{F91F4AD9-C497-8B45-9EE3-F0B900D2152C}" srcOrd="7" destOrd="0" presId="urn:microsoft.com/office/officeart/2008/layout/RadialCluster"/>
    <dgm:cxn modelId="{2522195D-CE0E-624E-8BFF-BC059839D110}" type="presParOf" srcId="{B108D4FD-FA53-F340-9615-A180C3198A1A}" destId="{06E161B7-00BB-0344-8485-73EB30E842C2}" srcOrd="8" destOrd="0" presId="urn:microsoft.com/office/officeart/2008/layout/RadialCluster"/>
    <dgm:cxn modelId="{A58AEC95-3E18-584F-A0A9-470DE44D8A08}" type="presParOf" srcId="{B108D4FD-FA53-F340-9615-A180C3198A1A}" destId="{93041BC0-00F9-6B41-B204-3EB309C7ABBF}" srcOrd="9" destOrd="0" presId="urn:microsoft.com/office/officeart/2008/layout/RadialCluster"/>
    <dgm:cxn modelId="{272F538E-7450-7248-B708-146EA1E472BE}" type="presParOf" srcId="{B108D4FD-FA53-F340-9615-A180C3198A1A}" destId="{7A8549CA-E562-FA42-8E51-49E2C7931A01}" srcOrd="10" destOrd="0" presId="urn:microsoft.com/office/officeart/2008/layout/RadialCluster"/>
    <dgm:cxn modelId="{3488D2A0-4904-9E4A-B2B3-CCC063E7B247}" type="presParOf" srcId="{B108D4FD-FA53-F340-9615-A180C3198A1A}" destId="{91C06488-9A14-F945-931E-F1A5FBCBBCEE}" srcOrd="11" destOrd="0" presId="urn:microsoft.com/office/officeart/2008/layout/RadialCluster"/>
    <dgm:cxn modelId="{C37DBA9E-78FC-D844-BF2C-AE7AB6F2CC84}" type="presParOf" srcId="{B108D4FD-FA53-F340-9615-A180C3198A1A}" destId="{0F6BEBE1-D8A1-DD4E-B7AD-CEA4D3B650A8}" srcOrd="12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8F8EC5-5572-894A-9B19-5E77D053F3FA}">
      <dsp:nvSpPr>
        <dsp:cNvPr id="0" name=""/>
        <dsp:cNvSpPr/>
      </dsp:nvSpPr>
      <dsp:spPr>
        <a:xfrm>
          <a:off x="0" y="0"/>
          <a:ext cx="7038782" cy="12192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The benchmark</a:t>
          </a:r>
          <a:endParaRPr lang="en-US" sz="4800" kern="1200" dirty="0"/>
        </a:p>
      </dsp:txBody>
      <dsp:txXfrm>
        <a:off x="35709" y="35709"/>
        <a:ext cx="5723170" cy="1147782"/>
      </dsp:txXfrm>
    </dsp:sp>
    <dsp:sp modelId="{A42D2E30-5B09-A947-BB4C-A71B4CFA4FBA}">
      <dsp:nvSpPr>
        <dsp:cNvPr id="0" name=""/>
        <dsp:cNvSpPr/>
      </dsp:nvSpPr>
      <dsp:spPr>
        <a:xfrm>
          <a:off x="621068" y="1422399"/>
          <a:ext cx="7038782" cy="12192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The status quo</a:t>
          </a:r>
          <a:endParaRPr lang="en-US" sz="4800" kern="1200" dirty="0"/>
        </a:p>
      </dsp:txBody>
      <dsp:txXfrm>
        <a:off x="656777" y="1458108"/>
        <a:ext cx="5553815" cy="1147782"/>
      </dsp:txXfrm>
    </dsp:sp>
    <dsp:sp modelId="{3CFF92A5-CA0B-5345-9267-69C532F7CB31}">
      <dsp:nvSpPr>
        <dsp:cNvPr id="0" name=""/>
        <dsp:cNvSpPr/>
      </dsp:nvSpPr>
      <dsp:spPr>
        <a:xfrm>
          <a:off x="1242137" y="2844799"/>
          <a:ext cx="7038782" cy="12192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The ways to improve</a:t>
          </a:r>
          <a:endParaRPr lang="en-US" sz="4800" kern="1200" dirty="0"/>
        </a:p>
      </dsp:txBody>
      <dsp:txXfrm>
        <a:off x="1277846" y="2880508"/>
        <a:ext cx="5553815" cy="1147782"/>
      </dsp:txXfrm>
    </dsp:sp>
    <dsp:sp modelId="{8B207F5E-414F-4C44-A3F0-8987EDDDCC0C}">
      <dsp:nvSpPr>
        <dsp:cNvPr id="0" name=""/>
        <dsp:cNvSpPr/>
      </dsp:nvSpPr>
      <dsp:spPr>
        <a:xfrm>
          <a:off x="6246301" y="924560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424609" y="924560"/>
        <a:ext cx="435864" cy="596341"/>
      </dsp:txXfrm>
    </dsp:sp>
    <dsp:sp modelId="{0A465368-5F80-8F42-BA87-F0965E184DB2}">
      <dsp:nvSpPr>
        <dsp:cNvPr id="0" name=""/>
        <dsp:cNvSpPr/>
      </dsp:nvSpPr>
      <dsp:spPr>
        <a:xfrm>
          <a:off x="6867370" y="2338832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7045678" y="2338832"/>
        <a:ext cx="435864" cy="5963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9E5AF-BD57-C941-8828-517F723FC51C}">
      <dsp:nvSpPr>
        <dsp:cNvPr id="0" name=""/>
        <dsp:cNvSpPr/>
      </dsp:nvSpPr>
      <dsp:spPr>
        <a:xfrm>
          <a:off x="0" y="464019"/>
          <a:ext cx="8242793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81530F-E737-F246-BF58-2C1AAEE8EC5A}">
      <dsp:nvSpPr>
        <dsp:cNvPr id="0" name=""/>
        <dsp:cNvSpPr/>
      </dsp:nvSpPr>
      <dsp:spPr>
        <a:xfrm>
          <a:off x="412139" y="6459"/>
          <a:ext cx="5769955" cy="91512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8091" tIns="0" rIns="218091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Access</a:t>
          </a:r>
          <a:endParaRPr lang="en-US" sz="3100" kern="1200" dirty="0"/>
        </a:p>
      </dsp:txBody>
      <dsp:txXfrm>
        <a:off x="456811" y="51131"/>
        <a:ext cx="5680611" cy="825776"/>
      </dsp:txXfrm>
    </dsp:sp>
    <dsp:sp modelId="{051E48B7-85F6-E64D-A31E-3D85DACA078B}">
      <dsp:nvSpPr>
        <dsp:cNvPr id="0" name=""/>
        <dsp:cNvSpPr/>
      </dsp:nvSpPr>
      <dsp:spPr>
        <a:xfrm>
          <a:off x="0" y="1870179"/>
          <a:ext cx="8242793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DE2BBB-58EF-514B-8FCD-6470549003C9}">
      <dsp:nvSpPr>
        <dsp:cNvPr id="0" name=""/>
        <dsp:cNvSpPr/>
      </dsp:nvSpPr>
      <dsp:spPr>
        <a:xfrm>
          <a:off x="412139" y="1412619"/>
          <a:ext cx="5769955" cy="91512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8091" tIns="0" rIns="218091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Conduct of proceedings</a:t>
          </a:r>
          <a:endParaRPr lang="en-US" sz="3100" kern="1200" dirty="0"/>
        </a:p>
      </dsp:txBody>
      <dsp:txXfrm>
        <a:off x="456811" y="1457291"/>
        <a:ext cx="5680611" cy="825776"/>
      </dsp:txXfrm>
    </dsp:sp>
    <dsp:sp modelId="{AA83A8AA-BFFD-6F44-90DB-061A49AB33F4}">
      <dsp:nvSpPr>
        <dsp:cNvPr id="0" name=""/>
        <dsp:cNvSpPr/>
      </dsp:nvSpPr>
      <dsp:spPr>
        <a:xfrm>
          <a:off x="0" y="3276340"/>
          <a:ext cx="8242793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B87B64-4716-6E41-B401-17B2553C7FF8}">
      <dsp:nvSpPr>
        <dsp:cNvPr id="0" name=""/>
        <dsp:cNvSpPr/>
      </dsp:nvSpPr>
      <dsp:spPr>
        <a:xfrm>
          <a:off x="412139" y="2818780"/>
          <a:ext cx="5769955" cy="91512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8091" tIns="0" rIns="218091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Remedies</a:t>
          </a:r>
          <a:endParaRPr lang="en-US" sz="3100" kern="1200" dirty="0"/>
        </a:p>
      </dsp:txBody>
      <dsp:txXfrm>
        <a:off x="456811" y="2863452"/>
        <a:ext cx="5680611" cy="8257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12FE0C-5B25-CD47-8595-C2150CAF1C14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6478117-F981-C449-8A39-5B4F2D1A6AE7}">
      <dsp:nvSpPr>
        <dsp:cNvPr id="0" name=""/>
        <dsp:cNvSpPr/>
      </dsp:nvSpPr>
      <dsp:spPr>
        <a:xfrm>
          <a:off x="0" y="0"/>
          <a:ext cx="1645920" cy="4525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Access</a:t>
          </a:r>
          <a:endParaRPr lang="en-US" sz="3900" kern="1200" dirty="0"/>
        </a:p>
      </dsp:txBody>
      <dsp:txXfrm>
        <a:off x="0" y="0"/>
        <a:ext cx="1645920" cy="4525963"/>
      </dsp:txXfrm>
    </dsp:sp>
    <dsp:sp modelId="{746B2943-FDFF-E84B-9953-9194E7591809}">
      <dsp:nvSpPr>
        <dsp:cNvPr id="0" name=""/>
        <dsp:cNvSpPr/>
      </dsp:nvSpPr>
      <dsp:spPr>
        <a:xfrm>
          <a:off x="1769364" y="53204"/>
          <a:ext cx="6460236" cy="1064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Individuals whose legal position is affected should have standing</a:t>
          </a:r>
          <a:endParaRPr lang="en-US" sz="3000" kern="1200" dirty="0"/>
        </a:p>
      </dsp:txBody>
      <dsp:txXfrm>
        <a:off x="1769364" y="53204"/>
        <a:ext cx="6460236" cy="1064087"/>
      </dsp:txXfrm>
    </dsp:sp>
    <dsp:sp modelId="{792F44D4-4177-CD4D-A042-4F468E46F949}">
      <dsp:nvSpPr>
        <dsp:cNvPr id="0" name=""/>
        <dsp:cNvSpPr/>
      </dsp:nvSpPr>
      <dsp:spPr>
        <a:xfrm>
          <a:off x="1645920" y="1117291"/>
          <a:ext cx="658368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5C5CA3C-DE98-F142-B94B-47BA69D2EF11}">
      <dsp:nvSpPr>
        <dsp:cNvPr id="0" name=""/>
        <dsp:cNvSpPr/>
      </dsp:nvSpPr>
      <dsp:spPr>
        <a:xfrm>
          <a:off x="1769364" y="1170496"/>
          <a:ext cx="6460236" cy="1064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NGOs should have standing</a:t>
          </a:r>
          <a:endParaRPr lang="en-US" sz="3000" kern="1200" dirty="0"/>
        </a:p>
      </dsp:txBody>
      <dsp:txXfrm>
        <a:off x="1769364" y="1170496"/>
        <a:ext cx="6460236" cy="1064087"/>
      </dsp:txXfrm>
    </dsp:sp>
    <dsp:sp modelId="{101A6A4E-7341-254E-AF20-78177C047F83}">
      <dsp:nvSpPr>
        <dsp:cNvPr id="0" name=""/>
        <dsp:cNvSpPr/>
      </dsp:nvSpPr>
      <dsp:spPr>
        <a:xfrm>
          <a:off x="1645920" y="2234583"/>
          <a:ext cx="658368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291583B-9DAB-1D40-A121-4920C28182BF}">
      <dsp:nvSpPr>
        <dsp:cNvPr id="0" name=""/>
        <dsp:cNvSpPr/>
      </dsp:nvSpPr>
      <dsp:spPr>
        <a:xfrm>
          <a:off x="1769364" y="2287788"/>
          <a:ext cx="6460236" cy="1064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“Reasonable” time limits</a:t>
          </a:r>
          <a:endParaRPr lang="en-US" sz="3000" kern="1200" dirty="0"/>
        </a:p>
      </dsp:txBody>
      <dsp:txXfrm>
        <a:off x="1769364" y="2287788"/>
        <a:ext cx="6460236" cy="1064087"/>
      </dsp:txXfrm>
    </dsp:sp>
    <dsp:sp modelId="{6EB5D374-B01C-CA46-BA13-D6FC0A420782}">
      <dsp:nvSpPr>
        <dsp:cNvPr id="0" name=""/>
        <dsp:cNvSpPr/>
      </dsp:nvSpPr>
      <dsp:spPr>
        <a:xfrm>
          <a:off x="1645920" y="3351875"/>
          <a:ext cx="658368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3E0E09A-4187-B44A-AC7F-B8EC29BDED35}">
      <dsp:nvSpPr>
        <dsp:cNvPr id="0" name=""/>
        <dsp:cNvSpPr/>
      </dsp:nvSpPr>
      <dsp:spPr>
        <a:xfrm>
          <a:off x="1769364" y="3405079"/>
          <a:ext cx="6460236" cy="1064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“Reasonable” costs</a:t>
          </a:r>
          <a:endParaRPr lang="en-US" sz="3000" kern="1200" dirty="0"/>
        </a:p>
      </dsp:txBody>
      <dsp:txXfrm>
        <a:off x="1769364" y="3405079"/>
        <a:ext cx="6460236" cy="1064087"/>
      </dsp:txXfrm>
    </dsp:sp>
    <dsp:sp modelId="{68DCCCE9-F899-2F49-9CA3-BF6056BE0F0E}">
      <dsp:nvSpPr>
        <dsp:cNvPr id="0" name=""/>
        <dsp:cNvSpPr/>
      </dsp:nvSpPr>
      <dsp:spPr>
        <a:xfrm>
          <a:off x="1645920" y="4469167"/>
          <a:ext cx="658368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12FE0C-5B25-CD47-8595-C2150CAF1C14}">
      <dsp:nvSpPr>
        <dsp:cNvPr id="0" name=""/>
        <dsp:cNvSpPr/>
      </dsp:nvSpPr>
      <dsp:spPr>
        <a:xfrm>
          <a:off x="0" y="2209"/>
          <a:ext cx="822960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6478117-F981-C449-8A39-5B4F2D1A6AE7}">
      <dsp:nvSpPr>
        <dsp:cNvPr id="0" name=""/>
        <dsp:cNvSpPr/>
      </dsp:nvSpPr>
      <dsp:spPr>
        <a:xfrm>
          <a:off x="0" y="2209"/>
          <a:ext cx="1645920" cy="4521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0" kern="1200" dirty="0" smtClean="0"/>
            <a:t>Conduct of the proceedings</a:t>
          </a:r>
          <a:endParaRPr lang="en-US" sz="3200" b="0" kern="1200" dirty="0"/>
        </a:p>
      </dsp:txBody>
      <dsp:txXfrm>
        <a:off x="0" y="2209"/>
        <a:ext cx="1645920" cy="4521543"/>
      </dsp:txXfrm>
    </dsp:sp>
    <dsp:sp modelId="{746B2943-FDFF-E84B-9953-9194E7591809}">
      <dsp:nvSpPr>
        <dsp:cNvPr id="0" name=""/>
        <dsp:cNvSpPr/>
      </dsp:nvSpPr>
      <dsp:spPr>
        <a:xfrm>
          <a:off x="1769364" y="55362"/>
          <a:ext cx="6460236" cy="1063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Power to raise ex officio points of EU law</a:t>
          </a:r>
          <a:endParaRPr lang="en-US" sz="3000" kern="1200" dirty="0"/>
        </a:p>
      </dsp:txBody>
      <dsp:txXfrm>
        <a:off x="1769364" y="55362"/>
        <a:ext cx="6460236" cy="1063048"/>
      </dsp:txXfrm>
    </dsp:sp>
    <dsp:sp modelId="{792F44D4-4177-CD4D-A042-4F468E46F949}">
      <dsp:nvSpPr>
        <dsp:cNvPr id="0" name=""/>
        <dsp:cNvSpPr/>
      </dsp:nvSpPr>
      <dsp:spPr>
        <a:xfrm>
          <a:off x="1645920" y="1118410"/>
          <a:ext cx="658368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D881E48-A271-644D-A31D-634C5BD754EE}">
      <dsp:nvSpPr>
        <dsp:cNvPr id="0" name=""/>
        <dsp:cNvSpPr/>
      </dsp:nvSpPr>
      <dsp:spPr>
        <a:xfrm>
          <a:off x="1769364" y="1171563"/>
          <a:ext cx="6460236" cy="1063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/>
            <a:t>Technical know how</a:t>
          </a:r>
          <a:endParaRPr lang="en-US" sz="3000" kern="1200" dirty="0" smtClean="0"/>
        </a:p>
      </dsp:txBody>
      <dsp:txXfrm>
        <a:off x="1769364" y="1171563"/>
        <a:ext cx="6460236" cy="1063048"/>
      </dsp:txXfrm>
    </dsp:sp>
    <dsp:sp modelId="{0E731783-042C-6F49-A1F6-92CD29423DE5}">
      <dsp:nvSpPr>
        <dsp:cNvPr id="0" name=""/>
        <dsp:cNvSpPr/>
      </dsp:nvSpPr>
      <dsp:spPr>
        <a:xfrm>
          <a:off x="1645920" y="2234611"/>
          <a:ext cx="658368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20E42A3-CCC5-1F4E-BCCC-D91E16F94F59}">
      <dsp:nvSpPr>
        <dsp:cNvPr id="0" name=""/>
        <dsp:cNvSpPr/>
      </dsp:nvSpPr>
      <dsp:spPr>
        <a:xfrm>
          <a:off x="1769364" y="2287763"/>
          <a:ext cx="6460236" cy="1063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/>
            <a:t>Power to use of all necessary means of evidence</a:t>
          </a:r>
          <a:endParaRPr lang="en-US" sz="3000" kern="1200" dirty="0" smtClean="0"/>
        </a:p>
      </dsp:txBody>
      <dsp:txXfrm>
        <a:off x="1769364" y="2287763"/>
        <a:ext cx="6460236" cy="1063048"/>
      </dsp:txXfrm>
    </dsp:sp>
    <dsp:sp modelId="{F759D774-7D4E-E845-A9DA-FF7748BF3CBE}">
      <dsp:nvSpPr>
        <dsp:cNvPr id="0" name=""/>
        <dsp:cNvSpPr/>
      </dsp:nvSpPr>
      <dsp:spPr>
        <a:xfrm>
          <a:off x="1645920" y="3350812"/>
          <a:ext cx="658368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1E9C836-D416-D243-AF5B-732D623AB393}">
      <dsp:nvSpPr>
        <dsp:cNvPr id="0" name=""/>
        <dsp:cNvSpPr/>
      </dsp:nvSpPr>
      <dsp:spPr>
        <a:xfrm>
          <a:off x="1769364" y="3403964"/>
          <a:ext cx="6460236" cy="1063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/>
            <a:t>“Adequate” intensity of review</a:t>
          </a:r>
          <a:endParaRPr lang="nl-NL" sz="3000" kern="1200" dirty="0"/>
        </a:p>
      </dsp:txBody>
      <dsp:txXfrm>
        <a:off x="1769364" y="3403964"/>
        <a:ext cx="6460236" cy="1063048"/>
      </dsp:txXfrm>
    </dsp:sp>
    <dsp:sp modelId="{B18CDAF7-C73C-3B40-A4DD-AD10A05FB46D}">
      <dsp:nvSpPr>
        <dsp:cNvPr id="0" name=""/>
        <dsp:cNvSpPr/>
      </dsp:nvSpPr>
      <dsp:spPr>
        <a:xfrm>
          <a:off x="1645920" y="4467012"/>
          <a:ext cx="658368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12FE0C-5B25-CD47-8595-C2150CAF1C14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6478117-F981-C449-8A39-5B4F2D1A6AE7}">
      <dsp:nvSpPr>
        <dsp:cNvPr id="0" name=""/>
        <dsp:cNvSpPr/>
      </dsp:nvSpPr>
      <dsp:spPr>
        <a:xfrm>
          <a:off x="0" y="0"/>
          <a:ext cx="1645920" cy="4525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/>
            <a:t>Remedies</a:t>
          </a:r>
          <a:endParaRPr lang="en-US" sz="2800" b="0" kern="1200" dirty="0"/>
        </a:p>
      </dsp:txBody>
      <dsp:txXfrm>
        <a:off x="0" y="0"/>
        <a:ext cx="1645920" cy="4525963"/>
      </dsp:txXfrm>
    </dsp:sp>
    <dsp:sp modelId="{746B2943-FDFF-E84B-9953-9194E7591809}">
      <dsp:nvSpPr>
        <dsp:cNvPr id="0" name=""/>
        <dsp:cNvSpPr/>
      </dsp:nvSpPr>
      <dsp:spPr>
        <a:xfrm>
          <a:off x="1769364" y="42651"/>
          <a:ext cx="6460236" cy="853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Annulment</a:t>
          </a:r>
          <a:endParaRPr lang="en-US" sz="3900" kern="1200" dirty="0"/>
        </a:p>
      </dsp:txBody>
      <dsp:txXfrm>
        <a:off x="1769364" y="42651"/>
        <a:ext cx="6460236" cy="853037"/>
      </dsp:txXfrm>
    </dsp:sp>
    <dsp:sp modelId="{792F44D4-4177-CD4D-A042-4F468E46F949}">
      <dsp:nvSpPr>
        <dsp:cNvPr id="0" name=""/>
        <dsp:cNvSpPr/>
      </dsp:nvSpPr>
      <dsp:spPr>
        <a:xfrm>
          <a:off x="1645920" y="895689"/>
          <a:ext cx="658368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10235A6-C925-C94E-82B8-22788974F63B}">
      <dsp:nvSpPr>
        <dsp:cNvPr id="0" name=""/>
        <dsp:cNvSpPr/>
      </dsp:nvSpPr>
      <dsp:spPr>
        <a:xfrm>
          <a:off x="1769364" y="938341"/>
          <a:ext cx="6460236" cy="853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smtClean="0"/>
            <a:t>Injunctions</a:t>
          </a:r>
          <a:endParaRPr lang="en-US" sz="3900" kern="1200" dirty="0" smtClean="0"/>
        </a:p>
      </dsp:txBody>
      <dsp:txXfrm>
        <a:off x="1769364" y="938341"/>
        <a:ext cx="6460236" cy="853037"/>
      </dsp:txXfrm>
    </dsp:sp>
    <dsp:sp modelId="{C95430D2-854F-3E44-8F53-F72294309356}">
      <dsp:nvSpPr>
        <dsp:cNvPr id="0" name=""/>
        <dsp:cNvSpPr/>
      </dsp:nvSpPr>
      <dsp:spPr>
        <a:xfrm>
          <a:off x="1645920" y="1791379"/>
          <a:ext cx="658368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11D9C23-4133-B64A-A1BE-61C2FD133E1F}">
      <dsp:nvSpPr>
        <dsp:cNvPr id="0" name=""/>
        <dsp:cNvSpPr/>
      </dsp:nvSpPr>
      <dsp:spPr>
        <a:xfrm>
          <a:off x="1769364" y="1834031"/>
          <a:ext cx="6460236" cy="853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smtClean="0"/>
            <a:t>Penalties for non-compliance</a:t>
          </a:r>
          <a:endParaRPr lang="en-US" sz="3900" kern="1200" dirty="0" smtClean="0"/>
        </a:p>
      </dsp:txBody>
      <dsp:txXfrm>
        <a:off x="1769364" y="1834031"/>
        <a:ext cx="6460236" cy="853037"/>
      </dsp:txXfrm>
    </dsp:sp>
    <dsp:sp modelId="{346C0F66-5F57-C94B-B9A5-AACDC893ECE7}">
      <dsp:nvSpPr>
        <dsp:cNvPr id="0" name=""/>
        <dsp:cNvSpPr/>
      </dsp:nvSpPr>
      <dsp:spPr>
        <a:xfrm>
          <a:off x="1645920" y="2687069"/>
          <a:ext cx="658368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2241C5B-0B71-2F4C-BA14-571EB531DBA9}">
      <dsp:nvSpPr>
        <dsp:cNvPr id="0" name=""/>
        <dsp:cNvSpPr/>
      </dsp:nvSpPr>
      <dsp:spPr>
        <a:xfrm>
          <a:off x="1769364" y="2729721"/>
          <a:ext cx="6460236" cy="853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smtClean="0"/>
            <a:t>Dispute settlement powers</a:t>
          </a:r>
          <a:endParaRPr lang="en-US" sz="3900" kern="1200" dirty="0" smtClean="0"/>
        </a:p>
      </dsp:txBody>
      <dsp:txXfrm>
        <a:off x="1769364" y="2729721"/>
        <a:ext cx="6460236" cy="853037"/>
      </dsp:txXfrm>
    </dsp:sp>
    <dsp:sp modelId="{9261392B-DE72-5449-A692-EED6F0ACDFC3}">
      <dsp:nvSpPr>
        <dsp:cNvPr id="0" name=""/>
        <dsp:cNvSpPr/>
      </dsp:nvSpPr>
      <dsp:spPr>
        <a:xfrm>
          <a:off x="1645920" y="3582759"/>
          <a:ext cx="658368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A911307-AE7E-734C-8D94-402D25036C24}">
      <dsp:nvSpPr>
        <dsp:cNvPr id="0" name=""/>
        <dsp:cNvSpPr/>
      </dsp:nvSpPr>
      <dsp:spPr>
        <a:xfrm>
          <a:off x="1769364" y="3625411"/>
          <a:ext cx="6460236" cy="853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smtClean="0"/>
            <a:t>Interim relief</a:t>
          </a:r>
          <a:endParaRPr lang="nl-NL" sz="3900" kern="1200" dirty="0"/>
        </a:p>
      </dsp:txBody>
      <dsp:txXfrm>
        <a:off x="1769364" y="3625411"/>
        <a:ext cx="6460236" cy="853037"/>
      </dsp:txXfrm>
    </dsp:sp>
    <dsp:sp modelId="{D673215C-0993-4340-8B14-5A77DC1015B4}">
      <dsp:nvSpPr>
        <dsp:cNvPr id="0" name=""/>
        <dsp:cNvSpPr/>
      </dsp:nvSpPr>
      <dsp:spPr>
        <a:xfrm>
          <a:off x="1645920" y="4478449"/>
          <a:ext cx="658368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71C3F8-3020-D74F-9D06-6159A028319B}">
      <dsp:nvSpPr>
        <dsp:cNvPr id="0" name=""/>
        <dsp:cNvSpPr/>
      </dsp:nvSpPr>
      <dsp:spPr>
        <a:xfrm>
          <a:off x="1004" y="0"/>
          <a:ext cx="2611933" cy="4525963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Standing</a:t>
          </a:r>
          <a:endParaRPr lang="en-US" sz="3800" kern="1200" dirty="0"/>
        </a:p>
      </dsp:txBody>
      <dsp:txXfrm>
        <a:off x="1004" y="0"/>
        <a:ext cx="2611933" cy="1357788"/>
      </dsp:txXfrm>
    </dsp:sp>
    <dsp:sp modelId="{1C22AA7F-DD8E-1C47-860A-3C01E839F530}">
      <dsp:nvSpPr>
        <dsp:cNvPr id="0" name=""/>
        <dsp:cNvSpPr/>
      </dsp:nvSpPr>
      <dsp:spPr>
        <a:xfrm>
          <a:off x="262197" y="1357788"/>
          <a:ext cx="2089546" cy="29418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6360" tIns="64770" rIns="8636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Intense regulation</a:t>
          </a:r>
          <a:endParaRPr lang="en-US" sz="3400" kern="1200" dirty="0"/>
        </a:p>
      </dsp:txBody>
      <dsp:txXfrm>
        <a:off x="323398" y="1418989"/>
        <a:ext cx="1967144" cy="2819473"/>
      </dsp:txXfrm>
    </dsp:sp>
    <dsp:sp modelId="{FF75B5E0-F26E-374F-9ABE-5ECB4DC8C17A}">
      <dsp:nvSpPr>
        <dsp:cNvPr id="0" name=""/>
        <dsp:cNvSpPr/>
      </dsp:nvSpPr>
      <dsp:spPr>
        <a:xfrm>
          <a:off x="2808833" y="0"/>
          <a:ext cx="2611933" cy="4525963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Ex officio</a:t>
          </a:r>
          <a:endParaRPr lang="en-US" sz="3800" kern="1200" dirty="0"/>
        </a:p>
      </dsp:txBody>
      <dsp:txXfrm>
        <a:off x="2808833" y="0"/>
        <a:ext cx="2611933" cy="1357788"/>
      </dsp:txXfrm>
    </dsp:sp>
    <dsp:sp modelId="{8B8C2111-ABDC-7445-90D9-4FA6CEE253E1}">
      <dsp:nvSpPr>
        <dsp:cNvPr id="0" name=""/>
        <dsp:cNvSpPr/>
      </dsp:nvSpPr>
      <dsp:spPr>
        <a:xfrm>
          <a:off x="3070026" y="1357788"/>
          <a:ext cx="2089546" cy="29418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6360" tIns="64770" rIns="8636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Medium regulation</a:t>
          </a:r>
          <a:endParaRPr lang="en-US" sz="3400" kern="1200" dirty="0"/>
        </a:p>
      </dsp:txBody>
      <dsp:txXfrm>
        <a:off x="3131227" y="1418989"/>
        <a:ext cx="1967144" cy="2819473"/>
      </dsp:txXfrm>
    </dsp:sp>
    <dsp:sp modelId="{618ED32D-7F50-5E43-90F2-A08B2BD28B54}">
      <dsp:nvSpPr>
        <dsp:cNvPr id="0" name=""/>
        <dsp:cNvSpPr/>
      </dsp:nvSpPr>
      <dsp:spPr>
        <a:xfrm>
          <a:off x="5616661" y="0"/>
          <a:ext cx="2611933" cy="4525963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Technical know how</a:t>
          </a:r>
          <a:endParaRPr lang="en-US" sz="3800" kern="1200" dirty="0"/>
        </a:p>
      </dsp:txBody>
      <dsp:txXfrm>
        <a:off x="5616661" y="0"/>
        <a:ext cx="2611933" cy="1357788"/>
      </dsp:txXfrm>
    </dsp:sp>
    <dsp:sp modelId="{2D66C155-2813-174E-AF40-C1B5B5F1D21A}">
      <dsp:nvSpPr>
        <dsp:cNvPr id="0" name=""/>
        <dsp:cNvSpPr/>
      </dsp:nvSpPr>
      <dsp:spPr>
        <a:xfrm>
          <a:off x="5877855" y="1357788"/>
          <a:ext cx="2089546" cy="29418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6360" tIns="64770" rIns="8636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No regulation</a:t>
          </a:r>
          <a:endParaRPr lang="en-US" sz="3400" kern="1200" dirty="0"/>
        </a:p>
      </dsp:txBody>
      <dsp:txXfrm>
        <a:off x="5939056" y="1418989"/>
        <a:ext cx="1967144" cy="281947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D521BD-3656-DD42-B181-17A2DB1CB716}">
      <dsp:nvSpPr>
        <dsp:cNvPr id="0" name=""/>
        <dsp:cNvSpPr/>
      </dsp:nvSpPr>
      <dsp:spPr>
        <a:xfrm>
          <a:off x="3200405" y="2167440"/>
          <a:ext cx="2128191" cy="1857806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The way forward</a:t>
          </a:r>
          <a:endParaRPr lang="en-US" sz="3600" kern="1200" dirty="0"/>
        </a:p>
      </dsp:txBody>
      <dsp:txXfrm>
        <a:off x="3291096" y="2258131"/>
        <a:ext cx="1946809" cy="1676424"/>
      </dsp:txXfrm>
    </dsp:sp>
    <dsp:sp modelId="{D2723C1E-FC58-D441-9519-D8F60AA42EE0}">
      <dsp:nvSpPr>
        <dsp:cNvPr id="0" name=""/>
        <dsp:cNvSpPr/>
      </dsp:nvSpPr>
      <dsp:spPr>
        <a:xfrm rot="16200000">
          <a:off x="3803411" y="1706351"/>
          <a:ext cx="92217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22178" y="0"/>
              </a:lnTo>
            </a:path>
          </a:pathLst>
        </a:custGeom>
        <a:noFill/>
        <a:ln w="95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D52989-FB3B-7A42-89A8-E6B195CD4433}">
      <dsp:nvSpPr>
        <dsp:cNvPr id="0" name=""/>
        <dsp:cNvSpPr/>
      </dsp:nvSpPr>
      <dsp:spPr>
        <a:xfrm>
          <a:off x="3180440" y="532"/>
          <a:ext cx="2168121" cy="124473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Enhance knowledge of national </a:t>
          </a:r>
          <a:r>
            <a:rPr lang="en-US" sz="2000" kern="1200" dirty="0" smtClean="0"/>
            <a:t>application</a:t>
          </a:r>
          <a:endParaRPr lang="en-US" sz="2000" kern="1200" dirty="0"/>
        </a:p>
      </dsp:txBody>
      <dsp:txXfrm>
        <a:off x="3241203" y="61295"/>
        <a:ext cx="2046595" cy="1123204"/>
      </dsp:txXfrm>
    </dsp:sp>
    <dsp:sp modelId="{E7A0067A-0EB8-4D45-8FA1-F1DD42F0DF80}">
      <dsp:nvSpPr>
        <dsp:cNvPr id="0" name=""/>
        <dsp:cNvSpPr/>
      </dsp:nvSpPr>
      <dsp:spPr>
        <a:xfrm rot="19800000">
          <a:off x="5299534" y="2373527"/>
          <a:ext cx="43384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33844" y="0"/>
              </a:lnTo>
            </a:path>
          </a:pathLst>
        </a:custGeom>
        <a:noFill/>
        <a:ln w="95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53B888-7C51-2946-81D0-6CB3A3EE15F8}">
      <dsp:nvSpPr>
        <dsp:cNvPr id="0" name=""/>
        <dsp:cNvSpPr/>
      </dsp:nvSpPr>
      <dsp:spPr>
        <a:xfrm>
          <a:off x="5704316" y="1237255"/>
          <a:ext cx="1404503" cy="124473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2000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kern="1200" dirty="0" smtClean="0"/>
            <a:t>European discourse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/>
        </a:p>
      </dsp:txBody>
      <dsp:txXfrm>
        <a:off x="5765079" y="1298018"/>
        <a:ext cx="1282977" cy="1123204"/>
      </dsp:txXfrm>
    </dsp:sp>
    <dsp:sp modelId="{BCC2166C-D739-4697-9632-B9F1125D253B}">
      <dsp:nvSpPr>
        <dsp:cNvPr id="0" name=""/>
        <dsp:cNvSpPr/>
      </dsp:nvSpPr>
      <dsp:spPr>
        <a:xfrm rot="1800000">
          <a:off x="5293355" y="3842222"/>
          <a:ext cx="52608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26089" y="0"/>
              </a:lnTo>
            </a:path>
          </a:pathLst>
        </a:custGeom>
        <a:noFill/>
        <a:ln w="95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5E8FD7-3311-489B-9BD7-5E675848D377}">
      <dsp:nvSpPr>
        <dsp:cNvPr id="0" name=""/>
        <dsp:cNvSpPr/>
      </dsp:nvSpPr>
      <dsp:spPr>
        <a:xfrm>
          <a:off x="5784203" y="3710702"/>
          <a:ext cx="1244730" cy="124473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Guidances, best practices </a:t>
          </a:r>
          <a:endParaRPr lang="en-US" sz="1800" kern="1200" dirty="0" smtClean="0"/>
        </a:p>
      </dsp:txBody>
      <dsp:txXfrm>
        <a:off x="5844966" y="3771465"/>
        <a:ext cx="1123204" cy="1123204"/>
      </dsp:txXfrm>
    </dsp:sp>
    <dsp:sp modelId="{F91F4AD9-C497-8B45-9EE3-F0B900D2152C}">
      <dsp:nvSpPr>
        <dsp:cNvPr id="0" name=""/>
        <dsp:cNvSpPr/>
      </dsp:nvSpPr>
      <dsp:spPr>
        <a:xfrm rot="5400000">
          <a:off x="3803411" y="4486336"/>
          <a:ext cx="92217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22178" y="0"/>
              </a:lnTo>
            </a:path>
          </a:pathLst>
        </a:custGeom>
        <a:noFill/>
        <a:ln w="95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E161B7-00BB-0344-8485-73EB30E842C2}">
      <dsp:nvSpPr>
        <dsp:cNvPr id="0" name=""/>
        <dsp:cNvSpPr/>
      </dsp:nvSpPr>
      <dsp:spPr>
        <a:xfrm>
          <a:off x="3004360" y="4947425"/>
          <a:ext cx="2520280" cy="124473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CJEU (infringement proceedings, preliminary questions)</a:t>
          </a:r>
        </a:p>
      </dsp:txBody>
      <dsp:txXfrm>
        <a:off x="3065123" y="5008188"/>
        <a:ext cx="2398754" cy="1123204"/>
      </dsp:txXfrm>
    </dsp:sp>
    <dsp:sp modelId="{93041BC0-00F9-6B41-B204-3EB309C7ABBF}">
      <dsp:nvSpPr>
        <dsp:cNvPr id="0" name=""/>
        <dsp:cNvSpPr/>
      </dsp:nvSpPr>
      <dsp:spPr>
        <a:xfrm rot="9000000">
          <a:off x="2907738" y="3789119"/>
          <a:ext cx="31367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3679" y="0"/>
              </a:lnTo>
            </a:path>
          </a:pathLst>
        </a:custGeom>
        <a:noFill/>
        <a:ln w="95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8549CA-E562-FA42-8E51-49E2C7931A01}">
      <dsp:nvSpPr>
        <dsp:cNvPr id="0" name=""/>
        <dsp:cNvSpPr/>
      </dsp:nvSpPr>
      <dsp:spPr>
        <a:xfrm>
          <a:off x="1316115" y="3710702"/>
          <a:ext cx="1612635" cy="124473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Codification of case law in Directive</a:t>
          </a:r>
        </a:p>
      </dsp:txBody>
      <dsp:txXfrm>
        <a:off x="1376878" y="3771465"/>
        <a:ext cx="1491109" cy="1123204"/>
      </dsp:txXfrm>
    </dsp:sp>
    <dsp:sp modelId="{91C06488-9A14-F945-931E-F1A5FBCBBCEE}">
      <dsp:nvSpPr>
        <dsp:cNvPr id="0" name=""/>
        <dsp:cNvSpPr/>
      </dsp:nvSpPr>
      <dsp:spPr>
        <a:xfrm rot="12600000">
          <a:off x="2709557" y="2350465"/>
          <a:ext cx="52608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26089" y="0"/>
              </a:lnTo>
            </a:path>
          </a:pathLst>
        </a:custGeom>
        <a:noFill/>
        <a:ln w="95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6BEBE1-D8A1-DD4E-B7AD-CEA4D3B650A8}">
      <dsp:nvSpPr>
        <dsp:cNvPr id="0" name=""/>
        <dsp:cNvSpPr/>
      </dsp:nvSpPr>
      <dsp:spPr>
        <a:xfrm>
          <a:off x="1500068" y="1237255"/>
          <a:ext cx="1244730" cy="124473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New directive</a:t>
          </a:r>
        </a:p>
      </dsp:txBody>
      <dsp:txXfrm>
        <a:off x="1560831" y="1298018"/>
        <a:ext cx="1123204" cy="11232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511895-C952-2047-86DE-EA4953ACB9F2}" type="datetimeFigureOut">
              <a:rPr lang="en-US" smtClean="0"/>
              <a:t>12/09/16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0FE0DE-2943-7D45-B617-267C1D746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328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changed the title to match with the</a:t>
            </a:r>
            <a:r>
              <a:rPr lang="en-US" baseline="0" dirty="0" smtClean="0"/>
              <a:t> paper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FE0DE-2943-7D45-B617-267C1D7469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740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FE0DE-2943-7D45-B617-267C1D74693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897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526B-AC62-4112-8570-588218A42389}" type="datetimeFigureOut">
              <a:rPr lang="nl-NL" smtClean="0"/>
              <a:t>12/09/16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8A1B-4922-48A8-9B8F-7B65CAFCE4A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973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526B-AC62-4112-8570-588218A42389}" type="datetimeFigureOut">
              <a:rPr lang="nl-NL" smtClean="0"/>
              <a:t>12/09/16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8A1B-4922-48A8-9B8F-7B65CAFCE4A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8110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526B-AC62-4112-8570-588218A42389}" type="datetimeFigureOut">
              <a:rPr lang="nl-NL" smtClean="0"/>
              <a:t>12/09/16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8A1B-4922-48A8-9B8F-7B65CAFCE4A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72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526B-AC62-4112-8570-588218A42389}" type="datetimeFigureOut">
              <a:rPr lang="nl-NL" smtClean="0"/>
              <a:t>12/09/16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8A1B-4922-48A8-9B8F-7B65CAFCE4A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126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526B-AC62-4112-8570-588218A42389}" type="datetimeFigureOut">
              <a:rPr lang="nl-NL" smtClean="0"/>
              <a:t>12/09/16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8A1B-4922-48A8-9B8F-7B65CAFCE4A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6586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526B-AC62-4112-8570-588218A42389}" type="datetimeFigureOut">
              <a:rPr lang="nl-NL" smtClean="0"/>
              <a:t>12/09/16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8A1B-4922-48A8-9B8F-7B65CAFCE4A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712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526B-AC62-4112-8570-588218A42389}" type="datetimeFigureOut">
              <a:rPr lang="nl-NL" smtClean="0"/>
              <a:t>12/09/16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8A1B-4922-48A8-9B8F-7B65CAFCE4A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4767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526B-AC62-4112-8570-588218A42389}" type="datetimeFigureOut">
              <a:rPr lang="nl-NL" smtClean="0"/>
              <a:t>12/09/16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8A1B-4922-48A8-9B8F-7B65CAFCE4A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9093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526B-AC62-4112-8570-588218A42389}" type="datetimeFigureOut">
              <a:rPr lang="nl-NL" smtClean="0"/>
              <a:t>12/09/16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8A1B-4922-48A8-9B8F-7B65CAFCE4A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5892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526B-AC62-4112-8570-588218A42389}" type="datetimeFigureOut">
              <a:rPr lang="nl-NL" smtClean="0"/>
              <a:t>12/09/16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8A1B-4922-48A8-9B8F-7B65CAFCE4A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4109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526B-AC62-4112-8570-588218A42389}" type="datetimeFigureOut">
              <a:rPr lang="nl-NL" smtClean="0"/>
              <a:t>12/09/16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8A1B-4922-48A8-9B8F-7B65CAFCE4A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5277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B526B-AC62-4112-8570-588218A42389}" type="datetimeFigureOut">
              <a:rPr lang="nl-NL" smtClean="0"/>
              <a:t>12/09/16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A8A1B-4922-48A8-9B8F-7B65CAFCE4A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5757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528" y="1340768"/>
            <a:ext cx="8568952" cy="3528392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To legislate or not to legislate? 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sz="3600" b="1" dirty="0" smtClean="0"/>
              <a:t>Rethinking </a:t>
            </a:r>
            <a:r>
              <a:rPr lang="en-GB" sz="3600" b="1" dirty="0"/>
              <a:t>the “effective protection of environmental rights” in the Union: reflections on different methods to improve the system </a:t>
            </a:r>
            <a:r>
              <a:rPr lang="en-GB" sz="3600" b="1" dirty="0" smtClean="0"/>
              <a:t>of </a:t>
            </a:r>
            <a:r>
              <a:rPr lang="en-GB" sz="3600" b="1" smtClean="0"/>
              <a:t>environmental litigation</a:t>
            </a:r>
            <a:r>
              <a:rPr lang="en-US" smtClean="0"/>
              <a:t> </a:t>
            </a:r>
            <a:endParaRPr lang="nl-NL" sz="3600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79512" y="4988768"/>
            <a:ext cx="6400800" cy="1752600"/>
          </a:xfrm>
        </p:spPr>
        <p:txBody>
          <a:bodyPr/>
          <a:lstStyle/>
          <a:p>
            <a:pPr algn="l"/>
            <a:r>
              <a:rPr lang="en-US" dirty="0" smtClean="0"/>
              <a:t>Chris </a:t>
            </a:r>
            <a:r>
              <a:rPr lang="en-US" dirty="0" err="1" smtClean="0"/>
              <a:t>Backes</a:t>
            </a:r>
            <a:endParaRPr lang="en-US" dirty="0" smtClean="0"/>
          </a:p>
          <a:p>
            <a:pPr algn="l"/>
            <a:r>
              <a:rPr lang="en-US" dirty="0" smtClean="0"/>
              <a:t>Mariolina Eliantonio</a:t>
            </a:r>
          </a:p>
          <a:p>
            <a:pPr algn="l"/>
            <a:r>
              <a:rPr lang="en-US" dirty="0" err="1" smtClean="0"/>
              <a:t>Franziska</a:t>
            </a:r>
            <a:r>
              <a:rPr lang="en-US" dirty="0" smtClean="0"/>
              <a:t> </a:t>
            </a:r>
            <a:r>
              <a:rPr lang="en-US" dirty="0" err="1" smtClean="0"/>
              <a:t>Grashof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02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Technical knowledge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Font typeface="Wingdings" charset="2"/>
              <a:buChar char="q"/>
            </a:pPr>
            <a:r>
              <a:rPr lang="en-US" sz="3600" dirty="0" smtClean="0"/>
              <a:t> National application: not much known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Font typeface="Wingdings" charset="2"/>
              <a:buChar char="q"/>
            </a:pPr>
            <a:r>
              <a:rPr lang="en-US" sz="3600" dirty="0" smtClean="0"/>
              <a:t> Very diverse solutions possible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Font typeface="Wingdings" charset="2"/>
              <a:buChar char="q"/>
            </a:pPr>
            <a:r>
              <a:rPr lang="en-US" sz="3600" dirty="0" smtClean="0"/>
              <a:t> Effective judicial protection ensured?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2319059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5465906"/>
              </p:ext>
            </p:extLst>
          </p:nvPr>
        </p:nvGraphicFramePr>
        <p:xfrm>
          <a:off x="467544" y="332656"/>
          <a:ext cx="8424936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484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D521BD-3656-DD42-B181-17A2DB1CB7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723C1E-FC58-D441-9519-D8F60AA42E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D52989-FB3B-7A42-89A8-E6B195CD44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A0067A-0EB8-4D45-8FA1-F1DD42F0DF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53B888-7C51-2946-81D0-6CB3A3EE15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CC2166C-D739-4697-9632-B9F1125D25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5E8FD7-3311-489B-9BD7-5E675848D3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1F4AD9-C497-8B45-9EE3-F0B900D215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E161B7-00BB-0344-8485-73EB30E842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041BC0-00F9-6B41-B204-3EB309C7AB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8549CA-E562-FA42-8E51-49E2C7931A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C06488-9A14-F945-931E-F1A5FBCBBC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6BEBE1-D8A1-DD4E-B7AD-CEA4D3B650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Way forward: standing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Font typeface="Wingdings" charset="2"/>
              <a:buChar char="q"/>
            </a:pPr>
            <a:r>
              <a:rPr lang="en-US" sz="3600" dirty="0" smtClean="0"/>
              <a:t> </a:t>
            </a:r>
            <a:r>
              <a:rPr lang="en-US" sz="3600" dirty="0" err="1" smtClean="0"/>
              <a:t>Darpo</a:t>
            </a:r>
            <a:r>
              <a:rPr lang="en-US" sz="3600" dirty="0" smtClean="0"/>
              <a:t> et al; Faure et al.: new Directive on Art. 9 (3) AC</a:t>
            </a:r>
            <a:endParaRPr lang="en-US" sz="3600" dirty="0"/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Font typeface="Wingdings" charset="2"/>
              <a:buChar char="q"/>
            </a:pPr>
            <a:r>
              <a:rPr lang="en-US" sz="3600" dirty="0" smtClean="0"/>
              <a:t> It would go beyond scope of 9 (3) AC!</a:t>
            </a:r>
            <a:endParaRPr lang="en-US" sz="3600" dirty="0"/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Font typeface="Wingdings" charset="2"/>
              <a:buChar char="q"/>
            </a:pPr>
            <a:r>
              <a:rPr lang="en-US" sz="3600" dirty="0" smtClean="0"/>
              <a:t> Alternative: Directive codifying case law</a:t>
            </a:r>
            <a:endParaRPr lang="en-US" sz="3600" dirty="0"/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Font typeface="Wingdings" charset="2"/>
              <a:buChar char="q"/>
            </a:pPr>
            <a:r>
              <a:rPr lang="en-US" sz="3600" dirty="0" smtClean="0"/>
              <a:t> European discourse and </a:t>
            </a:r>
            <a:r>
              <a:rPr lang="en-US" sz="3600" dirty="0" err="1" smtClean="0"/>
              <a:t>guidances</a:t>
            </a:r>
            <a:endParaRPr lang="en-US" sz="3600" dirty="0" smtClean="0"/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Font typeface="Wingdings" charset="2"/>
              <a:buChar char="q"/>
            </a:pPr>
            <a:r>
              <a:rPr lang="en-US" sz="3600" dirty="0" smtClean="0"/>
              <a:t> Infringement proceedings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2757465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Way forward: </a:t>
            </a:r>
            <a:r>
              <a:rPr lang="nl-NL" b="1" dirty="0" err="1" smtClean="0"/>
              <a:t>examples</a:t>
            </a:r>
            <a:r>
              <a:rPr lang="nl-NL" b="1" dirty="0"/>
              <a:t> </a:t>
            </a:r>
            <a:r>
              <a:rPr lang="nl-NL" b="1" dirty="0" smtClean="0"/>
              <a:t>on </a:t>
            </a:r>
            <a:r>
              <a:rPr lang="nl-NL" b="1" dirty="0"/>
              <a:t>e</a:t>
            </a:r>
            <a:r>
              <a:rPr lang="nl-NL" b="1" dirty="0" smtClean="0"/>
              <a:t>x officio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Font typeface="Wingdings" charset="2"/>
              <a:buChar char="q"/>
            </a:pPr>
            <a:r>
              <a:rPr lang="en-US" sz="3600" dirty="0" smtClean="0"/>
              <a:t> </a:t>
            </a:r>
            <a:r>
              <a:rPr lang="en-US" sz="3600" dirty="0"/>
              <a:t>Enhance knowledge of national </a:t>
            </a:r>
            <a:r>
              <a:rPr lang="en-US" sz="3600" dirty="0" smtClean="0"/>
              <a:t>application</a:t>
            </a:r>
            <a:endParaRPr lang="en-US" sz="3600" dirty="0"/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Font typeface="Wingdings" charset="2"/>
              <a:buChar char="q"/>
            </a:pPr>
            <a:r>
              <a:rPr lang="en-US" sz="3600" dirty="0" smtClean="0"/>
              <a:t>Change of case law CJEU?</a:t>
            </a:r>
            <a:endParaRPr lang="en-US" sz="3600" dirty="0"/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Font typeface="Wingdings" charset="2"/>
              <a:buChar char="q"/>
            </a:pPr>
            <a:r>
              <a:rPr lang="en-US" sz="3600" dirty="0" smtClean="0"/>
              <a:t> Part of new Directive? 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2159001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Way forward: examples</a:t>
            </a:r>
            <a:r>
              <a:rPr lang="en-US" b="1" dirty="0"/>
              <a:t> </a:t>
            </a:r>
            <a:r>
              <a:rPr lang="en-US" b="1" dirty="0" smtClean="0"/>
              <a:t>on technical knowledge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Font typeface="Wingdings" charset="2"/>
              <a:buChar char="q"/>
            </a:pPr>
            <a:r>
              <a:rPr lang="en-US" sz="3600" dirty="0" smtClean="0"/>
              <a:t> </a:t>
            </a:r>
            <a:r>
              <a:rPr lang="en-US" sz="3600" dirty="0"/>
              <a:t>Enhance knowledge of national application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Font typeface="Wingdings" charset="2"/>
              <a:buChar char="q"/>
            </a:pPr>
            <a:r>
              <a:rPr lang="en-US" sz="3600" dirty="0" smtClean="0"/>
              <a:t> Best </a:t>
            </a:r>
            <a:r>
              <a:rPr lang="en-US" sz="3600" dirty="0" smtClean="0"/>
              <a:t>practices</a:t>
            </a:r>
            <a:endParaRPr lang="en-US" sz="3600" dirty="0"/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Font typeface="Wingdings" charset="2"/>
              <a:buChar char="q"/>
            </a:pPr>
            <a:r>
              <a:rPr lang="en-US" sz="3600" dirty="0" smtClean="0"/>
              <a:t> </a:t>
            </a:r>
            <a:r>
              <a:rPr lang="en-US" sz="3600" dirty="0" err="1" smtClean="0"/>
              <a:t>Guidances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2885246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Agenda</a:t>
            </a:r>
            <a:endParaRPr lang="en-US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87334546"/>
              </p:ext>
            </p:extLst>
          </p:nvPr>
        </p:nvGraphicFramePr>
        <p:xfrm>
          <a:off x="395536" y="1844824"/>
          <a:ext cx="828092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5082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8F8EC5-5572-894A-9B19-5E77D053F3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207F5E-414F-4C44-A3F0-8987EDDDCC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2D2E30-5B09-A947-BB4C-A71B4CFA4F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A465368-5F80-8F42-BA87-F0965E184D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FF92A5-CA0B-5345-9267-69C532F7CB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024" y="274638"/>
            <a:ext cx="8820472" cy="1354162"/>
          </a:xfrm>
        </p:spPr>
        <p:txBody>
          <a:bodyPr>
            <a:normAutofit/>
          </a:bodyPr>
          <a:lstStyle/>
          <a:p>
            <a:r>
              <a:rPr lang="en-US" b="1" dirty="0" smtClean="0"/>
              <a:t>The benchmark (“in an ideal world”)</a:t>
            </a:r>
            <a:endParaRPr lang="en-US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60750183"/>
              </p:ext>
            </p:extLst>
          </p:nvPr>
        </p:nvGraphicFramePr>
        <p:xfrm>
          <a:off x="505670" y="1972120"/>
          <a:ext cx="8242793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5407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81530F-E737-F246-BF58-2C1AAEE8EC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29E5AF-BD57-C941-8828-517F723FC5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DE2BBB-58EF-514B-8FCD-6470549003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1E48B7-85F6-E64D-A31E-3D85DACA07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B87B64-4716-6E41-B401-17B2553C7F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83A8AA-BFFD-6F44-90DB-061A49AB33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129350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6024" y="274638"/>
            <a:ext cx="8820472" cy="1354162"/>
          </a:xfrm>
        </p:spPr>
        <p:txBody>
          <a:bodyPr>
            <a:normAutofit/>
          </a:bodyPr>
          <a:lstStyle/>
          <a:p>
            <a:r>
              <a:rPr lang="en-US" b="1" dirty="0" smtClean="0"/>
              <a:t>The benchmark (“in an ideal world”)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54717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12FE0C-5B25-CD47-8595-C2150CAF1C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478117-F981-C449-8A39-5B4F2D1A6A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2F44D4-4177-CD4D-A042-4F468E46F9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6B2943-FDFF-E84B-9953-9194E75918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1A6A4E-7341-254E-AF20-78177C047F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C5CA3C-DE98-F142-B94B-47BA69D2EF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B5D374-B01C-CA46-BA13-D6FC0A4207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91583B-9DAB-1D40-A121-4920C28182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DCCCE9-F899-2F49-9CA3-BF6056BE0F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E0E09A-4187-B44A-AC7F-B8EC29BDED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16024" y="274638"/>
            <a:ext cx="8820472" cy="1354162"/>
          </a:xfrm>
        </p:spPr>
        <p:txBody>
          <a:bodyPr>
            <a:normAutofit/>
          </a:bodyPr>
          <a:lstStyle/>
          <a:p>
            <a:r>
              <a:rPr lang="en-US" b="1" dirty="0" smtClean="0"/>
              <a:t>The benchmark (“in an ideal world”)</a:t>
            </a:r>
            <a:endParaRPr lang="en-US" b="1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082266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2299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712FE0C-5B25-CD47-8595-C2150CAF1C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6478117-F981-C449-8A39-5B4F2D1A6A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92F44D4-4177-CD4D-A042-4F468E46F9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46B2943-FDFF-E84B-9953-9194E75918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E731783-042C-6F49-A1F6-92CD29423D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D881E48-A271-644D-A31D-634C5BD754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759D774-7D4E-E845-A9DA-FF7748BF3C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20E42A3-CCC5-1F4E-BCCC-D91E16F94F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18CDAF7-C73C-3B40-A4DD-AD10A05FB4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E9C836-D416-D243-AF5B-732D623AB3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16024" y="274638"/>
            <a:ext cx="8820472" cy="1354162"/>
          </a:xfrm>
        </p:spPr>
        <p:txBody>
          <a:bodyPr>
            <a:normAutofit/>
          </a:bodyPr>
          <a:lstStyle/>
          <a:p>
            <a:r>
              <a:rPr lang="en-US" b="1" dirty="0" smtClean="0"/>
              <a:t>The benchmark (“in an ideal world”)</a:t>
            </a:r>
            <a:endParaRPr lang="en-US" b="1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542980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1885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712FE0C-5B25-CD47-8595-C2150CAF1C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6478117-F981-C449-8A39-5B4F2D1A6A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92F44D4-4177-CD4D-A042-4F468E46F9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46B2943-FDFF-E84B-9953-9194E75918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95430D2-854F-3E44-8F53-F722943093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10235A6-C925-C94E-82B8-22788974F6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46C0F66-5F57-C94B-B9A5-AACDC893EC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11D9C23-4133-B64A-A1BE-61C2FD133E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261392B-DE72-5449-A692-EED6F0ACDF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2241C5B-0B71-2F4C-BA14-571EB531DB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673215C-0993-4340-8B14-5A77DC1015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A911307-AE7E-734C-8D94-402D25036C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502650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6024" y="44624"/>
            <a:ext cx="8820472" cy="1354162"/>
          </a:xfrm>
        </p:spPr>
        <p:txBody>
          <a:bodyPr>
            <a:normAutofit/>
          </a:bodyPr>
          <a:lstStyle/>
          <a:p>
            <a:r>
              <a:rPr lang="en-US" b="1" dirty="0" smtClean="0"/>
              <a:t>State of the art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6541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71C3F8-3020-D74F-9D06-6159A02831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75B5E0-F26E-374F-9ABE-5ECB4DC8C1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8ED32D-7F50-5E43-90F2-A08B2BD28B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22AA7F-DD8E-1C47-860A-3C01E839F5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8C2111-ABDC-7445-90D9-4FA6CEE253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66C155-2813-174E-AF40-C1B5B5F1D2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AtOnc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en-US" b="1" dirty="0" smtClean="0"/>
              <a:t>Standing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340768"/>
            <a:ext cx="8424936" cy="511256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SzPct val="100000"/>
              <a:buFont typeface="Wingdings" charset="2"/>
              <a:buChar char="q"/>
            </a:pPr>
            <a:r>
              <a:rPr lang="en-US" sz="3600" dirty="0" smtClean="0"/>
              <a:t> Aarhus Convention, EU secondary law, EU case law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SzPct val="100000"/>
              <a:buFont typeface="Wingdings" charset="2"/>
              <a:buChar char="q"/>
            </a:pPr>
            <a:r>
              <a:rPr lang="en-US" sz="3600" dirty="0" smtClean="0"/>
              <a:t> Quite </a:t>
            </a:r>
            <a:r>
              <a:rPr lang="en-US" sz="3600" dirty="0"/>
              <a:t>some knowledge of national </a:t>
            </a:r>
            <a:r>
              <a:rPr lang="en-US" sz="3600" dirty="0" smtClean="0"/>
              <a:t>application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SzPct val="100000"/>
              <a:buFont typeface="Wingdings" charset="2"/>
              <a:buChar char="q"/>
            </a:pPr>
            <a:r>
              <a:rPr lang="en-US" sz="3600" dirty="0" smtClean="0"/>
              <a:t> </a:t>
            </a:r>
            <a:r>
              <a:rPr lang="en-US" sz="3600" dirty="0" smtClean="0"/>
              <a:t>Divergences </a:t>
            </a:r>
            <a:r>
              <a:rPr lang="en-US" sz="3600" dirty="0" smtClean="0"/>
              <a:t>remain</a:t>
            </a:r>
            <a:endParaRPr lang="nl-NL" sz="3600" dirty="0" smtClean="0"/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SzPct val="100000"/>
              <a:buFont typeface="Wingdings" charset="2"/>
              <a:buChar char="q"/>
            </a:pPr>
            <a:r>
              <a:rPr lang="en-US" sz="3600" dirty="0" smtClean="0"/>
              <a:t> Application of Art. 9 (3) AC not ensured!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SzPct val="100000"/>
              <a:buFont typeface="Wingdings" charset="2"/>
              <a:buChar char="q"/>
            </a:pPr>
            <a:r>
              <a:rPr lang="en-US" sz="3600" dirty="0" smtClean="0"/>
              <a:t> Deficiencies remain 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SzPct val="100000"/>
              <a:buFont typeface="Wingdings" charset="2"/>
              <a:buChar char="q"/>
            </a:pPr>
            <a:r>
              <a:rPr lang="nl-NL" sz="3600" dirty="0" smtClean="0"/>
              <a:t> Piece-</a:t>
            </a:r>
            <a:r>
              <a:rPr lang="nl-NL" sz="3600" dirty="0" err="1" smtClean="0"/>
              <a:t>meal</a:t>
            </a:r>
            <a:r>
              <a:rPr lang="nl-NL" sz="3600" dirty="0" smtClean="0"/>
              <a:t> </a:t>
            </a:r>
            <a:r>
              <a:rPr lang="nl-NL" sz="3600" dirty="0" err="1" smtClean="0"/>
              <a:t>convergence</a:t>
            </a:r>
            <a:endParaRPr lang="nl-NL" sz="3600" dirty="0" smtClean="0"/>
          </a:p>
          <a:p>
            <a:endParaRPr lang="en-US" sz="3600" dirty="0"/>
          </a:p>
          <a:p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3870487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 officio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Font typeface="Wingdings" charset="2"/>
              <a:buChar char="q"/>
            </a:pPr>
            <a:r>
              <a:rPr lang="en-US" sz="3600" dirty="0" smtClean="0"/>
              <a:t> Standards vague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Font typeface="Wingdings" charset="2"/>
              <a:buChar char="q"/>
            </a:pPr>
            <a:r>
              <a:rPr lang="en-US" sz="3600" dirty="0" smtClean="0"/>
              <a:t> Derivable from Aarhus Convention?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Font typeface="Wingdings" charset="2"/>
              <a:buChar char="q"/>
            </a:pPr>
            <a:r>
              <a:rPr lang="en-US" sz="3600" dirty="0" smtClean="0"/>
              <a:t> Limited knowledge national application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Font typeface="Wingdings" charset="2"/>
              <a:buChar char="q"/>
            </a:pPr>
            <a:r>
              <a:rPr lang="en-US" sz="3600" dirty="0" smtClean="0"/>
              <a:t> Effective judicial protection not ensured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1719416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372</Words>
  <Application>Microsoft Macintosh PowerPoint</Application>
  <PresentationFormat>On-screen Show (4:3)</PresentationFormat>
  <Paragraphs>79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Kantoorthema</vt:lpstr>
      <vt:lpstr>To legislate or not to legislate?   Rethinking the “effective protection of environmental rights” in the Union: reflections on different methods to improve the system of environmental litigation </vt:lpstr>
      <vt:lpstr>Agenda</vt:lpstr>
      <vt:lpstr>The benchmark (“in an ideal world”)</vt:lpstr>
      <vt:lpstr>The benchmark (“in an ideal world”)</vt:lpstr>
      <vt:lpstr>The benchmark (“in an ideal world”)</vt:lpstr>
      <vt:lpstr>The benchmark (“in an ideal world”)</vt:lpstr>
      <vt:lpstr>State of the art</vt:lpstr>
      <vt:lpstr>Standing</vt:lpstr>
      <vt:lpstr>Ex officio</vt:lpstr>
      <vt:lpstr>Technical knowledge</vt:lpstr>
      <vt:lpstr>PowerPoint Presentation</vt:lpstr>
      <vt:lpstr>Way forward: standing</vt:lpstr>
      <vt:lpstr>Way forward: examples on ex officio</vt:lpstr>
      <vt:lpstr>Way forward: examples on technical knowledge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legislate or not?</dc:title>
  <dc:creator>Chris Backes</dc:creator>
  <cp:lastModifiedBy>Mariolina Eliantonio</cp:lastModifiedBy>
  <cp:revision>27</cp:revision>
  <dcterms:created xsi:type="dcterms:W3CDTF">2016-08-16T19:07:46Z</dcterms:created>
  <dcterms:modified xsi:type="dcterms:W3CDTF">2016-09-12T12:47:08Z</dcterms:modified>
</cp:coreProperties>
</file>