
<file path=[Content_Types].xml><?xml version="1.0" encoding="utf-8"?>
<Types xmlns="http://schemas.openxmlformats.org/package/2006/content-types">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notesMasters/notesMaster1.xml" ContentType="application/vnd.openxmlformats-officedocument.presentationml.notesMaster+xml"/>
  <Override PartName="/ppt/notesMasters/_rels/notesMaster1.xml.rels" ContentType="application/vnd.openxmlformats-package.relationships+xml"/>
  <Override PartName="/ppt/slideMasters/slideMaster9.xml" ContentType="application/vnd.openxmlformats-officedocument.presentationml.slideMaster+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_rels/slideMaster9.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_rels/slideMaster7.xml.rels" ContentType="application/vnd.openxmlformats-package.relationships+xml"/>
  <Override PartName="/ppt/slideMasters/_rels/slideMaster8.xml.rels" ContentType="application/vnd.openxmlformats-package.relationships+xml"/>
  <Override PartName="/ppt/slideMasters/_rels/slideMaster10.xml.rels" ContentType="application/vnd.openxmlformats-package.relationships+xml"/>
  <Override PartName="/ppt/slideMasters/_rels/slideMaster11.xml.rels" ContentType="application/vnd.openxmlformats-package.relationships+xml"/>
  <Override PartName="/ppt/slideMasters/_rels/slideMaster12.xml.rels" ContentType="application/vnd.openxmlformats-package.relationships+xml"/>
  <Override PartName="/ppt/slideMasters/_rels/slideMaster13.xml.rels" ContentType="application/vnd.openxmlformats-package.relationships+xml"/>
  <Override PartName="/ppt/notesSlides/_rels/notesSlide2.xml.rels" ContentType="application/vnd.openxmlformats-package.relationships+xml"/>
  <Override PartName="/ppt/notesSlides/_rels/notesSlide10.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12.xml.rels" ContentType="application/vnd.openxmlformats-package.relationships+xml"/>
  <Override PartName="/ppt/notesSlides/_rels/notesSlide8.xml.rels" ContentType="application/vnd.openxmlformats-package.relationships+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12.xml" ContentType="application/vnd.openxmlformats-officedocument.presentationml.notesSlide+xml"/>
  <Override PartName="/ppt/theme/theme9.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media/image51.jpeg" ContentType="image/jpeg"/>
  <Override PartName="/ppt/media/image9.png" ContentType="image/png"/>
  <Override PartName="/ppt/media/image57.png" ContentType="image/png"/>
  <Override PartName="/ppt/media/image1.png" ContentType="image/png"/>
  <Override PartName="/ppt/media/image2.png" ContentType="image/png"/>
  <Override PartName="/ppt/media/image56.jpeg" ContentType="image/jpeg"/>
  <Override PartName="/ppt/media/image59.png" ContentType="image/png"/>
  <Override PartName="/ppt/media/image3.png" ContentType="image/png"/>
  <Override PartName="/ppt/media/image45.jpeg" ContentType="image/jpeg"/>
  <Override PartName="/ppt/media/image70.png" ContentType="image/png"/>
  <Override PartName="/ppt/media/image4.png" ContentType="image/png"/>
  <Override PartName="/ppt/media/image71.png" ContentType="image/png"/>
  <Override PartName="/ppt/media/image5.png" ContentType="image/png"/>
  <Override PartName="/ppt/media/image6.png" ContentType="image/png"/>
  <Override PartName="/ppt/media/image62.jpeg" ContentType="image/jpeg"/>
  <Override PartName="/ppt/media/image7.png" ContentType="image/png"/>
  <Override PartName="/ppt/media/image8.png" ContentType="image/png"/>
  <Override PartName="/ppt/media/image10.png" ContentType="image/png"/>
  <Override PartName="/ppt/media/image11.png" ContentType="image/png"/>
  <Override PartName="/ppt/media/image12.png" ContentType="image/png"/>
  <Override PartName="/ppt/media/image46.jpeg" ContentType="image/jpe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52.jpeg" ContentType="image/jpeg"/>
  <Override PartName="/ppt/media/image18.png" ContentType="image/png"/>
  <Override PartName="/ppt/media/image19.png" ContentType="image/png"/>
  <Override PartName="/ppt/media/image20.png" ContentType="image/png"/>
  <Override PartName="/ppt/media/image58.jpeg" ContentType="image/jpeg"/>
  <Override PartName="/ppt/media/image21.png" ContentType="image/png"/>
  <Override PartName="/ppt/media/image22.png" ContentType="image/png"/>
  <Override PartName="/ppt/media/image23.png" ContentType="image/png"/>
  <Override PartName="/ppt/media/image24.png" ContentType="image/png"/>
  <Override PartName="/ppt/media/image25.png" ContentType="image/png"/>
  <Override PartName="/ppt/media/image26.png" ContentType="image/png"/>
  <Override PartName="/ppt/media/image27.png" ContentType="image/png"/>
  <Override PartName="/ppt/media/image53.jpeg" ContentType="image/jpeg"/>
  <Override PartName="/ppt/media/image28.png" ContentType="image/png"/>
  <Override PartName="/ppt/media/image29.png" ContentType="image/png"/>
  <Override PartName="/ppt/media/image30.png" ContentType="image/png"/>
  <Override PartName="/ppt/media/image31.png" ContentType="image/png"/>
  <Override PartName="/ppt/media/image32.png" ContentType="image/png"/>
  <Override PartName="/ppt/media/image33.png" ContentType="image/png"/>
  <Override PartName="/ppt/media/image34.png" ContentType="image/png"/>
  <Override PartName="/ppt/media/image35.png" ContentType="image/png"/>
  <Override PartName="/ppt/media/image36.png" ContentType="image/png"/>
  <Override PartName="/ppt/media/image37.png" ContentType="image/png"/>
  <Override PartName="/ppt/media/image54.jpeg" ContentType="image/jpeg"/>
  <Override PartName="/ppt/media/image38.png" ContentType="image/png"/>
  <Override PartName="/ppt/media/image39.png" ContentType="image/png"/>
  <Override PartName="/ppt/media/image40.png" ContentType="image/png"/>
  <Override PartName="/ppt/media/image41.png" ContentType="image/png"/>
  <Override PartName="/ppt/media/image42.png" ContentType="image/png"/>
  <Override PartName="/ppt/media/image43.png" ContentType="image/png"/>
  <Override PartName="/ppt/media/image60.png" ContentType="image/png"/>
  <Override PartName="/ppt/media/image44.jpeg" ContentType="image/jpeg"/>
  <Override PartName="/ppt/media/image47.png" ContentType="image/png"/>
  <Override PartName="/ppt/media/image55.jpeg" ContentType="image/jpeg"/>
  <Override PartName="/ppt/media/image48.png" ContentType="image/png"/>
  <Override PartName="/ppt/media/image49.png" ContentType="image/png"/>
  <Override PartName="/ppt/media/image50.png" ContentType="image/png"/>
  <Override PartName="/ppt/media/image61.png" ContentType="image/png"/>
  <Override PartName="/ppt/media/image63.png" ContentType="image/png"/>
  <Override PartName="/ppt/media/image64.png" ContentType="image/png"/>
  <Override PartName="/ppt/media/image65.png" ContentType="image/png"/>
  <Override PartName="/ppt/media/image66.png" ContentType="image/png"/>
  <Override PartName="/ppt/media/image67.png" ContentType="image/png"/>
  <Override PartName="/ppt/media/image68.png" ContentType="image/png"/>
  <Override PartName="/ppt/media/image69.png" ContentType="image/png"/>
  <Override PartName="/ppt/slideLayouts/slideLayout39.xml" ContentType="application/vnd.openxmlformats-officedocument.presentationml.slideLayout+xml"/>
  <Override PartName="/ppt/slideLayouts/slideLayout9.xml" ContentType="application/vnd.openxmlformats-officedocument.presentationml.slideLayout+xml"/>
  <Override PartName="/ppt/slideLayouts/slideLayout119.xml" ContentType="application/vnd.openxmlformats-officedocument.presentationml.slideLayout+xml"/>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35.xml" ContentType="application/vnd.openxmlformats-officedocument.presentationml.slideLayout+xml"/>
  <Override PartName="/ppt/slideLayouts/slideLayout5.xml" ContentType="application/vnd.openxmlformats-officedocument.presentationml.slideLayout+xml"/>
  <Override PartName="/ppt/slideLayouts/slideLayout36.xml" ContentType="application/vnd.openxmlformats-officedocument.presentationml.slideLayout+xml"/>
  <Override PartName="/ppt/slideLayouts/slideLayout6.xml" ContentType="application/vnd.openxmlformats-officedocument.presentationml.slideLayout+xml"/>
  <Override PartName="/ppt/slideLayouts/slideLayout37.xml" ContentType="application/vnd.openxmlformats-officedocument.presentationml.slideLayout+xml"/>
  <Override PartName="/ppt/slideLayouts/slideLayout7.xml" ContentType="application/vnd.openxmlformats-officedocument.presentationml.slideLayout+xml"/>
  <Override PartName="/ppt/slideLayouts/slideLayout38.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108.xml" ContentType="application/vnd.openxmlformats-officedocument.presentationml.slideLayout+xml"/>
  <Override PartName="/ppt/slideLayouts/slideLayout20.xml" ContentType="application/vnd.openxmlformats-officedocument.presentationml.slideLayout+xml"/>
  <Override PartName="/ppt/slideLayouts/slideLayout109.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118.xml" ContentType="application/vnd.openxmlformats-officedocument.presentationml.slideLayout+xml"/>
  <Override PartName="/ppt/slideLayouts/slideLayout30.xml" ContentType="application/vnd.openxmlformats-officedocument.presentationml.slideLayout+xml"/>
  <Override PartName="/ppt/slideLayouts/slideLayout128.xml" ContentType="application/vnd.openxmlformats-officedocument.presentationml.slideLayout+xml"/>
  <Override PartName="/ppt/slideLayouts/slideLayout40.xml" ContentType="application/vnd.openxmlformats-officedocument.presentationml.slideLayout+xml"/>
  <Override PartName="/ppt/slideLayouts/slideLayout129.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138.xml" ContentType="application/vnd.openxmlformats-officedocument.presentationml.slideLayout+xml"/>
  <Override PartName="/ppt/slideLayouts/slideLayout50.xml" ContentType="application/vnd.openxmlformats-officedocument.presentationml.slideLayout+xml"/>
  <Override PartName="/ppt/slideLayouts/slideLayout139.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148.xml" ContentType="application/vnd.openxmlformats-officedocument.presentationml.slideLayout+xml"/>
  <Override PartName="/ppt/slideLayouts/slideLayout60.xml" ContentType="application/vnd.openxmlformats-officedocument.presentationml.slideLayout+xml"/>
  <Override PartName="/ppt/slideLayouts/_rels/slideLayout9.xml.rels" ContentType="application/vnd.openxmlformats-package.relationships+xml"/>
  <Override PartName="/ppt/slideLayouts/_rels/slideLayout53.xml.rels" ContentType="application/vnd.openxmlformats-package.relationships+xml"/>
  <Override PartName="/ppt/slideLayouts/_rels/slideLayout137.xml.rels" ContentType="application/vnd.openxmlformats-package.relationships+xml"/>
  <Override PartName="/ppt/slideLayouts/_rels/slideLayout1.xml.rels" ContentType="application/vnd.openxmlformats-package.relationships+xml"/>
  <Override PartName="/ppt/slideLayouts/_rels/slideLayout54.xml.rels" ContentType="application/vnd.openxmlformats-package.relationships+xml"/>
  <Override PartName="/ppt/slideLayouts/_rels/slideLayout138.xml.rels" ContentType="application/vnd.openxmlformats-package.relationships+xml"/>
  <Override PartName="/ppt/slideLayouts/_rels/slideLayout2.xml.rels" ContentType="application/vnd.openxmlformats-package.relationships+xml"/>
  <Override PartName="/ppt/slideLayouts/_rels/slideLayout55.xml.rels" ContentType="application/vnd.openxmlformats-package.relationships+xml"/>
  <Override PartName="/ppt/slideLayouts/_rels/slideLayout139.xml.rels" ContentType="application/vnd.openxmlformats-package.relationships+xml"/>
  <Override PartName="/ppt/slideLayouts/_rels/slideLayout3.xml.rels" ContentType="application/vnd.openxmlformats-package.relationships+xml"/>
  <Override PartName="/ppt/slideLayouts/_rels/slideLayout56.xml.rels" ContentType="application/vnd.openxmlformats-package.relationships+xml"/>
  <Override PartName="/ppt/slideLayouts/_rels/slideLayout4.xml.rels" ContentType="application/vnd.openxmlformats-package.relationships+xml"/>
  <Override PartName="/ppt/slideLayouts/_rels/slideLayout57.xml.rels" ContentType="application/vnd.openxmlformats-package.relationships+xml"/>
  <Override PartName="/ppt/slideLayouts/_rels/slideLayout5.xml.rels" ContentType="application/vnd.openxmlformats-package.relationships+xml"/>
  <Override PartName="/ppt/slideLayouts/_rels/slideLayout58.xml.rels" ContentType="application/vnd.openxmlformats-package.relationships+xml"/>
  <Override PartName="/ppt/slideLayouts/_rels/slideLayout6.xml.rels" ContentType="application/vnd.openxmlformats-package.relationships+xml"/>
  <Override PartName="/ppt/slideLayouts/_rels/slideLayout59.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33.xml.rels" ContentType="application/vnd.openxmlformats-package.relationships+xml"/>
  <Override PartName="/ppt/slideLayouts/_rels/slideLayout34.xml.rels" ContentType="application/vnd.openxmlformats-package.relationships+xml"/>
  <Override PartName="/ppt/slideLayouts/_rels/slideLayout35.xml.rels" ContentType="application/vnd.openxmlformats-package.relationships+xml"/>
  <Override PartName="/ppt/slideLayouts/_rels/slideLayout36.xml.rels" ContentType="application/vnd.openxmlformats-package.relationships+xml"/>
  <Override PartName="/ppt/slideLayouts/_rels/slideLayout37.xml.rels" ContentType="application/vnd.openxmlformats-package.relationships+xml"/>
  <Override PartName="/ppt/slideLayouts/_rels/slideLayout38.xml.rels" ContentType="application/vnd.openxmlformats-package.relationships+xml"/>
  <Override PartName="/ppt/slideLayouts/_rels/slideLayout39.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_rels/slideLayout73.xml.rels" ContentType="application/vnd.openxmlformats-package.relationships+xml"/>
  <Override PartName="/ppt/slideLayouts/_rels/slideLayout74.xml.rels" ContentType="application/vnd.openxmlformats-package.relationships+xml"/>
  <Override PartName="/ppt/slideLayouts/_rels/slideLayout75.xml.rels" ContentType="application/vnd.openxmlformats-package.relationships+xml"/>
  <Override PartName="/ppt/slideLayouts/_rels/slideLayout76.xml.rels" ContentType="application/vnd.openxmlformats-package.relationships+xml"/>
  <Override PartName="/ppt/slideLayouts/_rels/slideLayout77.xml.rels" ContentType="application/vnd.openxmlformats-package.relationships+xml"/>
  <Override PartName="/ppt/slideLayouts/_rels/slideLayout78.xml.rels" ContentType="application/vnd.openxmlformats-package.relationships+xml"/>
  <Override PartName="/ppt/slideLayouts/_rels/slideLayout79.xml.rels" ContentType="application/vnd.openxmlformats-package.relationships+xml"/>
  <Override PartName="/ppt/slideLayouts/_rels/slideLayout80.xml.rels" ContentType="application/vnd.openxmlformats-package.relationships+xml"/>
  <Override PartName="/ppt/slideLayouts/_rels/slideLayout81.xml.rels" ContentType="application/vnd.openxmlformats-package.relationships+xml"/>
  <Override PartName="/ppt/slideLayouts/_rels/slideLayout82.xml.rels" ContentType="application/vnd.openxmlformats-package.relationships+xml"/>
  <Override PartName="/ppt/slideLayouts/_rels/slideLayout83.xml.rels" ContentType="application/vnd.openxmlformats-package.relationships+xml"/>
  <Override PartName="/ppt/slideLayouts/_rels/slideLayout84.xml.rels" ContentType="application/vnd.openxmlformats-package.relationships+xml"/>
  <Override PartName="/ppt/slideLayouts/_rels/slideLayout85.xml.rels" ContentType="application/vnd.openxmlformats-package.relationships+xml"/>
  <Override PartName="/ppt/slideLayouts/_rels/slideLayout86.xml.rels" ContentType="application/vnd.openxmlformats-package.relationships+xml"/>
  <Override PartName="/ppt/slideLayouts/_rels/slideLayout87.xml.rels" ContentType="application/vnd.openxmlformats-package.relationships+xml"/>
  <Override PartName="/ppt/slideLayouts/_rels/slideLayout88.xml.rels" ContentType="application/vnd.openxmlformats-package.relationships+xml"/>
  <Override PartName="/ppt/slideLayouts/_rels/slideLayout89.xml.rels" ContentType="application/vnd.openxmlformats-package.relationships+xml"/>
  <Override PartName="/ppt/slideLayouts/_rels/slideLayout90.xml.rels" ContentType="application/vnd.openxmlformats-package.relationships+xml"/>
  <Override PartName="/ppt/slideLayouts/_rels/slideLayout91.xml.rels" ContentType="application/vnd.openxmlformats-package.relationships+xml"/>
  <Override PartName="/ppt/slideLayouts/_rels/slideLayout92.xml.rels" ContentType="application/vnd.openxmlformats-package.relationships+xml"/>
  <Override PartName="/ppt/slideLayouts/_rels/slideLayout93.xml.rels" ContentType="application/vnd.openxmlformats-package.relationships+xml"/>
  <Override PartName="/ppt/slideLayouts/_rels/slideLayout94.xml.rels" ContentType="application/vnd.openxmlformats-package.relationships+xml"/>
  <Override PartName="/ppt/slideLayouts/_rels/slideLayout95.xml.rels" ContentType="application/vnd.openxmlformats-package.relationships+xml"/>
  <Override PartName="/ppt/slideLayouts/_rels/slideLayout96.xml.rels" ContentType="application/vnd.openxmlformats-package.relationships+xml"/>
  <Override PartName="/ppt/slideLayouts/_rels/slideLayout97.xml.rels" ContentType="application/vnd.openxmlformats-package.relationships+xml"/>
  <Override PartName="/ppt/slideLayouts/_rels/slideLayout98.xml.rels" ContentType="application/vnd.openxmlformats-package.relationships+xml"/>
  <Override PartName="/ppt/slideLayouts/_rels/slideLayout99.xml.rels" ContentType="application/vnd.openxmlformats-package.relationships+xml"/>
  <Override PartName="/ppt/slideLayouts/_rels/slideLayout100.xml.rels" ContentType="application/vnd.openxmlformats-package.relationships+xml"/>
  <Override PartName="/ppt/slideLayouts/_rels/slideLayout101.xml.rels" ContentType="application/vnd.openxmlformats-package.relationships+xml"/>
  <Override PartName="/ppt/slideLayouts/_rels/slideLayout102.xml.rels" ContentType="application/vnd.openxmlformats-package.relationships+xml"/>
  <Override PartName="/ppt/slideLayouts/_rels/slideLayout103.xml.rels" ContentType="application/vnd.openxmlformats-package.relationships+xml"/>
  <Override PartName="/ppt/slideLayouts/_rels/slideLayout104.xml.rels" ContentType="application/vnd.openxmlformats-package.relationships+xml"/>
  <Override PartName="/ppt/slideLayouts/_rels/slideLayout105.xml.rels" ContentType="application/vnd.openxmlformats-package.relationships+xml"/>
  <Override PartName="/ppt/slideLayouts/_rels/slideLayout106.xml.rels" ContentType="application/vnd.openxmlformats-package.relationships+xml"/>
  <Override PartName="/ppt/slideLayouts/_rels/slideLayout107.xml.rels" ContentType="application/vnd.openxmlformats-package.relationships+xml"/>
  <Override PartName="/ppt/slideLayouts/_rels/slideLayout108.xml.rels" ContentType="application/vnd.openxmlformats-package.relationships+xml"/>
  <Override PartName="/ppt/slideLayouts/_rels/slideLayout109.xml.rels" ContentType="application/vnd.openxmlformats-package.relationships+xml"/>
  <Override PartName="/ppt/slideLayouts/_rels/slideLayout110.xml.rels" ContentType="application/vnd.openxmlformats-package.relationships+xml"/>
  <Override PartName="/ppt/slideLayouts/_rels/slideLayout111.xml.rels" ContentType="application/vnd.openxmlformats-package.relationships+xml"/>
  <Override PartName="/ppt/slideLayouts/_rels/slideLayout112.xml.rels" ContentType="application/vnd.openxmlformats-package.relationships+xml"/>
  <Override PartName="/ppt/slideLayouts/_rels/slideLayout113.xml.rels" ContentType="application/vnd.openxmlformats-package.relationships+xml"/>
  <Override PartName="/ppt/slideLayouts/_rels/slideLayout114.xml.rels" ContentType="application/vnd.openxmlformats-package.relationships+xml"/>
  <Override PartName="/ppt/slideLayouts/_rels/slideLayout115.xml.rels" ContentType="application/vnd.openxmlformats-package.relationships+xml"/>
  <Override PartName="/ppt/slideLayouts/_rels/slideLayout116.xml.rels" ContentType="application/vnd.openxmlformats-package.relationships+xml"/>
  <Override PartName="/ppt/slideLayouts/_rels/slideLayout117.xml.rels" ContentType="application/vnd.openxmlformats-package.relationships+xml"/>
  <Override PartName="/ppt/slideLayouts/_rels/slideLayout118.xml.rels" ContentType="application/vnd.openxmlformats-package.relationships+xml"/>
  <Override PartName="/ppt/slideLayouts/_rels/slideLayout119.xml.rels" ContentType="application/vnd.openxmlformats-package.relationships+xml"/>
  <Override PartName="/ppt/slideLayouts/_rels/slideLayout120.xml.rels" ContentType="application/vnd.openxmlformats-package.relationships+xml"/>
  <Override PartName="/ppt/slideLayouts/_rels/slideLayout121.xml.rels" ContentType="application/vnd.openxmlformats-package.relationships+xml"/>
  <Override PartName="/ppt/slideLayouts/_rels/slideLayout122.xml.rels" ContentType="application/vnd.openxmlformats-package.relationships+xml"/>
  <Override PartName="/ppt/slideLayouts/_rels/slideLayout123.xml.rels" ContentType="application/vnd.openxmlformats-package.relationships+xml"/>
  <Override PartName="/ppt/slideLayouts/_rels/slideLayout124.xml.rels" ContentType="application/vnd.openxmlformats-package.relationships+xml"/>
  <Override PartName="/ppt/slideLayouts/_rels/slideLayout125.xml.rels" ContentType="application/vnd.openxmlformats-package.relationships+xml"/>
  <Override PartName="/ppt/slideLayouts/_rels/slideLayout126.xml.rels" ContentType="application/vnd.openxmlformats-package.relationships+xml"/>
  <Override PartName="/ppt/slideLayouts/_rels/slideLayout127.xml.rels" ContentType="application/vnd.openxmlformats-package.relationships+xml"/>
  <Override PartName="/ppt/slideLayouts/_rels/slideLayout128.xml.rels" ContentType="application/vnd.openxmlformats-package.relationships+xml"/>
  <Override PartName="/ppt/slideLayouts/_rels/slideLayout129.xml.rels" ContentType="application/vnd.openxmlformats-package.relationships+xml"/>
  <Override PartName="/ppt/slideLayouts/_rels/slideLayout130.xml.rels" ContentType="application/vnd.openxmlformats-package.relationships+xml"/>
  <Override PartName="/ppt/slideLayouts/_rels/slideLayout131.xml.rels" ContentType="application/vnd.openxmlformats-package.relationships+xml"/>
  <Override PartName="/ppt/slideLayouts/_rels/slideLayout132.xml.rels" ContentType="application/vnd.openxmlformats-package.relationships+xml"/>
  <Override PartName="/ppt/slideLayouts/_rels/slideLayout133.xml.rels" ContentType="application/vnd.openxmlformats-package.relationships+xml"/>
  <Override PartName="/ppt/slideLayouts/_rels/slideLayout134.xml.rels" ContentType="application/vnd.openxmlformats-package.relationships+xml"/>
  <Override PartName="/ppt/slideLayouts/_rels/slideLayout135.xml.rels" ContentType="application/vnd.openxmlformats-package.relationships+xml"/>
  <Override PartName="/ppt/slideLayouts/_rels/slideLayout136.xml.rels" ContentType="application/vnd.openxmlformats-package.relationships+xml"/>
  <Override PartName="/ppt/slideLayouts/_rels/slideLayout140.xml.rels" ContentType="application/vnd.openxmlformats-package.relationships+xml"/>
  <Override PartName="/ppt/slideLayouts/_rels/slideLayout141.xml.rels" ContentType="application/vnd.openxmlformats-package.relationships+xml"/>
  <Override PartName="/ppt/slideLayouts/_rels/slideLayout142.xml.rels" ContentType="application/vnd.openxmlformats-package.relationships+xml"/>
  <Override PartName="/ppt/slideLayouts/_rels/slideLayout143.xml.rels" ContentType="application/vnd.openxmlformats-package.relationships+xml"/>
  <Override PartName="/ppt/slideLayouts/_rels/slideLayout144.xml.rels" ContentType="application/vnd.openxmlformats-package.relationships+xml"/>
  <Override PartName="/ppt/slideLayouts/_rels/slideLayout145.xml.rels" ContentType="application/vnd.openxmlformats-package.relationships+xml"/>
  <Override PartName="/ppt/slideLayouts/_rels/slideLayout146.xml.rels" ContentType="application/vnd.openxmlformats-package.relationships+xml"/>
  <Override PartName="/ppt/slideLayouts/_rels/slideLayout147.xml.rels" ContentType="application/vnd.openxmlformats-package.relationships+xml"/>
  <Override PartName="/ppt/slideLayouts/_rels/slideLayout148.xml.rels" ContentType="application/vnd.openxmlformats-package.relationships+xml"/>
  <Override PartName="/ppt/slideLayouts/_rels/slideLayout149.xml.rels" ContentType="application/vnd.openxmlformats-package.relationships+xml"/>
  <Override PartName="/ppt/slideLayouts/_rels/slideLayout150.xml.rels" ContentType="application/vnd.openxmlformats-package.relationships+xml"/>
  <Override PartName="/ppt/slideLayouts/_rels/slideLayout151.xml.rels" ContentType="application/vnd.openxmlformats-package.relationships+xml"/>
  <Override PartName="/ppt/slideLayouts/_rels/slideLayout152.xml.rels" ContentType="application/vnd.openxmlformats-package.relationships+xml"/>
  <Override PartName="/ppt/slideLayouts/_rels/slideLayout153.xml.rels" ContentType="application/vnd.openxmlformats-package.relationships+xml"/>
  <Override PartName="/ppt/slideLayouts/_rels/slideLayout154.xml.rels" ContentType="application/vnd.openxmlformats-package.relationships+xml"/>
  <Override PartName="/ppt/slideLayouts/_rels/slideLayout155.xml.rels" ContentType="application/vnd.openxmlformats-package.relationships+xml"/>
  <Override PartName="/ppt/slideLayouts/_rels/slideLayout156.xml.rels" ContentType="application/vnd.openxmlformats-package.relationships+xml"/>
  <Override PartName="/ppt/slideLayouts/slideLayout149.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_rels/presentation.xml.rels" ContentType="application/vnd.openxmlformats-package.relationships+xml"/>
  <Override PartName="/ppt/slides/slide9.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_rels/slide9.xml.rels" ContentType="application/vnd.openxmlformats-package.relationships+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 id="2147483765" r:id="rId11"/>
    <p:sldMasterId id="2147483778" r:id="rId12"/>
    <p:sldMasterId id="2147483791" r:id="rId13"/>
    <p:sldMasterId id="2147483804" r:id="rId14"/>
  </p:sldMasterIdLst>
  <p:notesMasterIdLst>
    <p:notesMasterId r:id="rId15"/>
  </p:notesMasterIdLst>
  <p:sldIdLst>
    <p:sldId id="256" r:id="rId16"/>
    <p:sldId id="257" r:id="rId17"/>
    <p:sldId id="258" r:id="rId18"/>
    <p:sldId id="259" r:id="rId19"/>
    <p:sldId id="260" r:id="rId20"/>
    <p:sldId id="261" r:id="rId21"/>
    <p:sldId id="262" r:id="rId22"/>
    <p:sldId id="263" r:id="rId23"/>
    <p:sldId id="264" r:id="rId24"/>
    <p:sldId id="265" r:id="rId25"/>
    <p:sldId id="266" r:id="rId26"/>
    <p:sldId id="267" r:id="rId27"/>
  </p:sldIdLst>
  <p:sldSz cx="10080625" cy="7559675"/>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slideMaster" Target="slideMasters/slideMaster10.xml"/><Relationship Id="rId12" Type="http://schemas.openxmlformats.org/officeDocument/2006/relationships/slideMaster" Target="slideMasters/slideMaster11.xml"/><Relationship Id="rId13" Type="http://schemas.openxmlformats.org/officeDocument/2006/relationships/slideMaster" Target="slideMasters/slideMaster12.xml"/><Relationship Id="rId14" Type="http://schemas.openxmlformats.org/officeDocument/2006/relationships/slideMaster" Target="slideMasters/slideMaster13.xml"/><Relationship Id="rId15" Type="http://schemas.openxmlformats.org/officeDocument/2006/relationships/notesMaster" Target="notesMasters/notesMaster1.xml"/><Relationship Id="rId16" Type="http://schemas.openxmlformats.org/officeDocument/2006/relationships/slide" Target="slides/slide1.xml"/><Relationship Id="rId17" Type="http://schemas.openxmlformats.org/officeDocument/2006/relationships/slide" Target="slides/slide2.xml"/><Relationship Id="rId18" Type="http://schemas.openxmlformats.org/officeDocument/2006/relationships/slide" Target="slides/slide3.xml"/><Relationship Id="rId19" Type="http://schemas.openxmlformats.org/officeDocument/2006/relationships/slide" Target="slides/slide4.xml"/><Relationship Id="rId20" Type="http://schemas.openxmlformats.org/officeDocument/2006/relationships/slide" Target="slides/slide5.xml"/><Relationship Id="rId21" Type="http://schemas.openxmlformats.org/officeDocument/2006/relationships/slide" Target="slides/slide6.xml"/><Relationship Id="rId22" Type="http://schemas.openxmlformats.org/officeDocument/2006/relationships/slide" Target="slides/slide7.xml"/><Relationship Id="rId23" Type="http://schemas.openxmlformats.org/officeDocument/2006/relationships/slide" Target="slides/slide8.xml"/><Relationship Id="rId24" Type="http://schemas.openxmlformats.org/officeDocument/2006/relationships/slide" Target="slides/slide9.xml"/><Relationship Id="rId25" Type="http://schemas.openxmlformats.org/officeDocument/2006/relationships/slide" Target="slides/slide10.xml"/><Relationship Id="rId26" Type="http://schemas.openxmlformats.org/officeDocument/2006/relationships/slide" Target="slides/slide11.xml"/><Relationship Id="rId27" Type="http://schemas.openxmlformats.org/officeDocument/2006/relationships/slide" Target="slides/slide12.xml"/>
</Relationships>
</file>

<file path=ppt/notesMasters/_rels/notesMaster1.xml.rels><?xml version="1.0" encoding="UTF-8"?>
<Relationships xmlns="http://schemas.openxmlformats.org/package/2006/relationships"><Relationship Id="rId1" Type="http://schemas.openxmlformats.org/officeDocument/2006/relationships/theme" Target="../theme/theme14.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92" name="PlaceHolder 1"/>
          <p:cNvSpPr>
            <a:spLocks noGrp="1"/>
          </p:cNvSpPr>
          <p:nvPr>
            <p:ph type="body"/>
          </p:nvPr>
        </p:nvSpPr>
        <p:spPr>
          <a:xfrm>
            <a:off x="756000" y="5078520"/>
            <a:ext cx="6047640" cy="4811040"/>
          </a:xfrm>
          <a:prstGeom prst="rect">
            <a:avLst/>
          </a:prstGeom>
        </p:spPr>
        <p:txBody>
          <a:bodyPr lIns="0" rIns="0" tIns="0" bIns="0"/>
          <a:p>
            <a:r>
              <a:rPr lang="en-GB" sz="2000" spc="-1">
                <a:latin typeface="Arial"/>
              </a:rPr>
              <a:t>Click to edit the notes format</a:t>
            </a:r>
            <a:endParaRPr/>
          </a:p>
        </p:txBody>
      </p:sp>
      <p:sp>
        <p:nvSpPr>
          <p:cNvPr id="493" name="PlaceHolder 2"/>
          <p:cNvSpPr>
            <a:spLocks noGrp="1"/>
          </p:cNvSpPr>
          <p:nvPr>
            <p:ph type="hdr"/>
          </p:nvPr>
        </p:nvSpPr>
        <p:spPr>
          <a:xfrm>
            <a:off x="0" y="0"/>
            <a:ext cx="3280680" cy="534240"/>
          </a:xfrm>
          <a:prstGeom prst="rect">
            <a:avLst/>
          </a:prstGeom>
        </p:spPr>
        <p:txBody>
          <a:bodyPr lIns="0" rIns="0" tIns="0" bIns="0"/>
          <a:p>
            <a:r>
              <a:rPr lang="en-GB" sz="1400" spc="-1">
                <a:latin typeface="Times New Roman"/>
              </a:rPr>
              <a:t>&lt;header&gt;</a:t>
            </a:r>
            <a:endParaRPr/>
          </a:p>
        </p:txBody>
      </p:sp>
      <p:sp>
        <p:nvSpPr>
          <p:cNvPr id="494" name="PlaceHolder 3"/>
          <p:cNvSpPr>
            <a:spLocks noGrp="1"/>
          </p:cNvSpPr>
          <p:nvPr>
            <p:ph type="dt"/>
          </p:nvPr>
        </p:nvSpPr>
        <p:spPr>
          <a:xfrm>
            <a:off x="4278960" y="0"/>
            <a:ext cx="3280680" cy="534240"/>
          </a:xfrm>
          <a:prstGeom prst="rect">
            <a:avLst/>
          </a:prstGeom>
        </p:spPr>
        <p:txBody>
          <a:bodyPr lIns="0" rIns="0" tIns="0" bIns="0"/>
          <a:p>
            <a:pPr algn="r"/>
            <a:r>
              <a:rPr lang="en-GB" sz="1400" spc="-1">
                <a:latin typeface="Times New Roman"/>
              </a:rPr>
              <a:t>&lt;date/time&gt;</a:t>
            </a:r>
            <a:endParaRPr/>
          </a:p>
        </p:txBody>
      </p:sp>
      <p:sp>
        <p:nvSpPr>
          <p:cNvPr id="495" name="PlaceHolder 4"/>
          <p:cNvSpPr>
            <a:spLocks noGrp="1"/>
          </p:cNvSpPr>
          <p:nvPr>
            <p:ph type="ftr"/>
          </p:nvPr>
        </p:nvSpPr>
        <p:spPr>
          <a:xfrm>
            <a:off x="0" y="10157400"/>
            <a:ext cx="3280680" cy="534240"/>
          </a:xfrm>
          <a:prstGeom prst="rect">
            <a:avLst/>
          </a:prstGeom>
        </p:spPr>
        <p:txBody>
          <a:bodyPr lIns="0" rIns="0" tIns="0" bIns="0" anchor="b"/>
          <a:p>
            <a:r>
              <a:rPr lang="en-GB" sz="1400" spc="-1">
                <a:latin typeface="Times New Roman"/>
              </a:rPr>
              <a:t>&lt;footer&gt;</a:t>
            </a:r>
            <a:endParaRPr/>
          </a:p>
        </p:txBody>
      </p:sp>
      <p:sp>
        <p:nvSpPr>
          <p:cNvPr id="496" name="PlaceHolder 5"/>
          <p:cNvSpPr>
            <a:spLocks noGrp="1"/>
          </p:cNvSpPr>
          <p:nvPr>
            <p:ph type="sldNum"/>
          </p:nvPr>
        </p:nvSpPr>
        <p:spPr>
          <a:xfrm>
            <a:off x="4278960" y="10157400"/>
            <a:ext cx="3280680" cy="534240"/>
          </a:xfrm>
          <a:prstGeom prst="rect">
            <a:avLst/>
          </a:prstGeom>
        </p:spPr>
        <p:txBody>
          <a:bodyPr lIns="0" rIns="0" tIns="0" bIns="0" anchor="b"/>
          <a:p>
            <a:pPr algn="r"/>
            <a:fld id="{AFD941BE-E043-4275-B0D2-302A9DB2E789}" type="slidenum">
              <a:rPr lang="en-GB" sz="1400" spc="-1">
                <a:latin typeface="Times New Roman"/>
              </a:rPr>
              <a:t>&lt;number&gt;</a:t>
            </a:fld>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78" name="PlaceHolder 1"/>
          <p:cNvSpPr>
            <a:spLocks noGrp="1"/>
          </p:cNvSpPr>
          <p:nvPr>
            <p:ph type="body"/>
          </p:nvPr>
        </p:nvSpPr>
        <p:spPr>
          <a:xfrm>
            <a:off x="755640" y="5078520"/>
            <a:ext cx="6046200" cy="4809600"/>
          </a:xfrm>
          <a:prstGeom prst="rect">
            <a:avLst/>
          </a:prstGeom>
        </p:spPr>
        <p:txBody>
          <a:bodyPr lIns="0" rIns="0" tIns="0" bIns="0"/>
          <a:p>
            <a:pPr marL="216000" indent="-214920" algn="ctr">
              <a:lnSpc>
                <a:spcPct val="100000"/>
              </a:lnSpc>
            </a:pPr>
            <a:r>
              <a:rPr lang="en-GB" sz="1500" spc="-1" strike="noStrike">
                <a:solidFill>
                  <a:srgbClr val="000000"/>
                </a:solidFill>
                <a:uFill>
                  <a:solidFill>
                    <a:srgbClr val="ffffff"/>
                  </a:solidFill>
                </a:uFill>
                <a:latin typeface="Arial"/>
                <a:ea typeface="DejaVu Sans"/>
              </a:rPr>
              <a:t>Expanding on academic belief that locals are more likely to hold NIMBYistic viewpoint due to locality.</a:t>
            </a:r>
            <a:endParaRPr/>
          </a:p>
          <a:p>
            <a:pPr marL="216000" indent="-214920" algn="ctr">
              <a:lnSpc>
                <a:spcPct val="100000"/>
              </a:lnSpc>
            </a:pPr>
            <a:r>
              <a:rPr lang="en-GB" sz="1500" spc="-1" strike="noStrike">
                <a:solidFill>
                  <a:srgbClr val="000000"/>
                </a:solidFill>
                <a:uFill>
                  <a:solidFill>
                    <a:srgbClr val="ffffff"/>
                  </a:solidFill>
                </a:uFill>
                <a:latin typeface="Arial"/>
                <a:ea typeface="DejaVu Sans"/>
              </a:rPr>
              <a:t>As no definition within UK law as to definition of who is a member of the 'public concerned', locality is the logical base test of who may/not be granted representation in PP.</a:t>
            </a:r>
            <a:endParaRPr/>
          </a:p>
          <a:p>
            <a:pPr marL="216000" indent="-214920" algn="ctr">
              <a:lnSpc>
                <a:spcPct val="100000"/>
              </a:lnSpc>
            </a:pPr>
            <a:endParaRPr/>
          </a:p>
          <a:p>
            <a:pPr marL="216000" indent="-214920" algn="ctr">
              <a:lnSpc>
                <a:spcPct val="100000"/>
              </a:lnSpc>
            </a:pPr>
            <a:r>
              <a:rPr lang="en-GB" sz="1500" spc="-1" strike="noStrike">
                <a:solidFill>
                  <a:srgbClr val="000000"/>
                </a:solidFill>
                <a:uFill>
                  <a:solidFill>
                    <a:srgbClr val="ffffff"/>
                  </a:solidFill>
                </a:uFill>
                <a:latin typeface="Arial"/>
                <a:ea typeface="DejaVu Sans"/>
              </a:rPr>
              <a:t>However, after a vast number of those representations made by local individuals were against plan because of perceived negative impact on property via potential aesthetic impacts   </a:t>
            </a:r>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79" name="PlaceHolder 1"/>
          <p:cNvSpPr>
            <a:spLocks noGrp="1"/>
          </p:cNvSpPr>
          <p:nvPr>
            <p:ph type="body"/>
          </p:nvPr>
        </p:nvSpPr>
        <p:spPr>
          <a:xfrm>
            <a:off x="755640" y="5078520"/>
            <a:ext cx="6047280" cy="4810680"/>
          </a:xfrm>
          <a:prstGeom prst="rect">
            <a:avLst/>
          </a:prstGeom>
        </p:spPr>
        <p:txBody>
          <a:bodyPr lIns="0" rIns="0" tIns="0" bIns="0"/>
          <a:p>
            <a:pPr marL="216000" indent="-216000">
              <a:buClr>
                <a:srgbClr val="ffffff"/>
              </a:buClr>
              <a:buSzPct val="45000"/>
              <a:buFont typeface="StarSymbol"/>
              <a:buChar char=""/>
            </a:pPr>
            <a:r>
              <a:rPr lang="en-GB" sz="2000" spc="-1">
                <a:latin typeface="Arial"/>
              </a:rPr>
              <a:t>From a local perspective, if offered to lesser affluent households within a community e.g. those relying on state benefits to combat self fulfilling prophecy of perception that are the excluded within that community, provide belonging  </a:t>
            </a:r>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74" name="PlaceHolder 1"/>
          <p:cNvSpPr>
            <a:spLocks noGrp="1"/>
          </p:cNvSpPr>
          <p:nvPr>
            <p:ph type="body"/>
          </p:nvPr>
        </p:nvSpPr>
        <p:spPr>
          <a:xfrm>
            <a:off x="756000" y="5078520"/>
            <a:ext cx="6045480" cy="4808880"/>
          </a:xfrm>
          <a:prstGeom prst="rect">
            <a:avLst/>
          </a:prstGeom>
        </p:spPr>
        <p:txBody>
          <a:bodyPr lIns="0" rIns="0" tIns="0" bIns="0"/>
          <a:p>
            <a:pPr marL="216000" indent="-213840">
              <a:lnSpc>
                <a:spcPct val="100000"/>
              </a:lnSpc>
            </a:pPr>
            <a:endParaRPr/>
          </a:p>
          <a:p>
            <a:pPr marL="216000" indent="-213840">
              <a:lnSpc>
                <a:spcPct val="100000"/>
              </a:lnSpc>
              <a:buClr>
                <a:srgbClr val="ffffff"/>
              </a:buClr>
              <a:buSzPct val="45000"/>
              <a:buFont typeface="StarSymbol"/>
              <a:buChar char="l"/>
            </a:pPr>
            <a:r>
              <a:rPr lang="en-GB" sz="1200" spc="-1" strike="noStrike">
                <a:uFill>
                  <a:solidFill>
                    <a:srgbClr val="ffffff"/>
                  </a:solidFill>
                </a:uFill>
                <a:latin typeface="Arial"/>
              </a:rPr>
              <a:t>proposed Navitus Bay Wind Farm is an offshore wind farm of up to 970 MW of generating capacity from up to 194 wind turbines located off the Dorset coastline, west of the Isle of Wight in the English Channel.</a:t>
            </a:r>
            <a:endParaRPr/>
          </a:p>
          <a:p>
            <a:pPr marL="216000" indent="-213840">
              <a:lnSpc>
                <a:spcPct val="100000"/>
              </a:lnSpc>
              <a:buClr>
                <a:srgbClr val="ffffff"/>
              </a:buClr>
              <a:buSzPct val="45000"/>
              <a:buFont typeface="StarSymbol"/>
              <a:buChar char="l"/>
            </a:pPr>
            <a:r>
              <a:rPr lang="en-GB" sz="1200" spc="-1" strike="noStrike">
                <a:uFill>
                  <a:solidFill>
                    <a:srgbClr val="ffffff"/>
                  </a:solidFill>
                </a:uFill>
                <a:latin typeface="Arial"/>
              </a:rPr>
              <a:t> </a:t>
            </a:r>
            <a:endParaRPr/>
          </a:p>
          <a:p>
            <a:pPr marL="216000" indent="-213840">
              <a:lnSpc>
                <a:spcPct val="100000"/>
              </a:lnSpc>
              <a:buClr>
                <a:srgbClr val="ffffff"/>
              </a:buClr>
              <a:buSzPct val="45000"/>
              <a:buFont typeface="StarSymbol"/>
              <a:buChar char="l"/>
            </a:pPr>
            <a:r>
              <a:rPr lang="en-GB" sz="1200" spc="-1" strike="noStrike">
                <a:uFill>
                  <a:solidFill>
                    <a:srgbClr val="ffffff"/>
                  </a:solidFill>
                </a:uFill>
                <a:latin typeface="Arial"/>
              </a:rPr>
              <a:t>On 11 September 2015 the Head of National Infrastructure Consents and Coal Liabilities Giles Scott made the decision to reject Navitus Bay Development Limited's application for planning permission to begin construction</a:t>
            </a:r>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75" name="PlaceHolder 1"/>
          <p:cNvSpPr>
            <a:spLocks noGrp="1"/>
          </p:cNvSpPr>
          <p:nvPr>
            <p:ph type="body"/>
          </p:nvPr>
        </p:nvSpPr>
        <p:spPr>
          <a:xfrm>
            <a:off x="719640" y="4679640"/>
            <a:ext cx="6118200" cy="5038560"/>
          </a:xfrm>
          <a:prstGeom prst="rect">
            <a:avLst/>
          </a:prstGeom>
        </p:spPr>
        <p:txBody>
          <a:bodyPr lIns="0" rIns="0" tIns="0" bIns="0"/>
          <a:p>
            <a:r>
              <a:rPr lang="en-GB" sz="1200" spc="-1" strike="noStrike">
                <a:uFill>
                  <a:solidFill>
                    <a:srgbClr val="ffffff"/>
                  </a:solidFill>
                </a:uFill>
                <a:latin typeface="Arial"/>
                <a:ea typeface="Droid Sans Fallback"/>
              </a:rPr>
              <a:t>From an economical standpoint this trend can be identified as </a:t>
            </a:r>
            <a:r>
              <a:rPr i="1" lang="en-GB" sz="1200" spc="-1" strike="noStrike">
                <a:solidFill>
                  <a:srgbClr val="800000"/>
                </a:solidFill>
                <a:uFill>
                  <a:solidFill>
                    <a:srgbClr val="ffffff"/>
                  </a:solidFill>
                </a:uFill>
                <a:latin typeface="Arial"/>
                <a:ea typeface="Droid Sans Fallback"/>
              </a:rPr>
              <a:t>the free rider problem, </a:t>
            </a:r>
            <a:r>
              <a:rPr lang="en-GB" sz="1200" spc="-1" strike="noStrike">
                <a:solidFill>
                  <a:srgbClr val="800000"/>
                </a:solidFill>
                <a:uFill>
                  <a:solidFill>
                    <a:srgbClr val="ffffff"/>
                  </a:solidFill>
                </a:uFill>
                <a:latin typeface="Arial"/>
                <a:ea typeface="Droid Sans Fallback"/>
              </a:rPr>
              <a:t>with an individual in a particular community wanting to directly benefit from greater introduction of renewable energy availability whilst avoiding having to figuratively make any form of individual compromise, I.E. by specifically having such a system located near their homes/local area. </a:t>
            </a:r>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76" name="PlaceHolder 1"/>
          <p:cNvSpPr>
            <a:spLocks noGrp="1"/>
          </p:cNvSpPr>
          <p:nvPr>
            <p:ph type="body"/>
          </p:nvPr>
        </p:nvSpPr>
        <p:spPr>
          <a:xfrm>
            <a:off x="719640" y="4679640"/>
            <a:ext cx="6118200" cy="5038560"/>
          </a:xfrm>
          <a:prstGeom prst="rect">
            <a:avLst/>
          </a:prstGeom>
        </p:spPr>
        <p:txBody>
          <a:bodyPr lIns="0" rIns="0" tIns="0" bIns="0"/>
          <a:p>
            <a:endParaRPr/>
          </a:p>
          <a:p>
            <a:r>
              <a:rPr lang="en-GB" sz="1200" spc="-1" strike="noStrike" u="sng">
                <a:uFill>
                  <a:solidFill>
                    <a:srgbClr val="ffffff"/>
                  </a:solidFill>
                </a:uFill>
                <a:latin typeface="Arial"/>
              </a:rPr>
              <a:t>Prioritisation for self interest</a:t>
            </a:r>
            <a:endParaRPr/>
          </a:p>
          <a:p>
            <a:r>
              <a:rPr lang="en-GB" sz="1200" spc="-1" strike="noStrike">
                <a:uFill>
                  <a:solidFill>
                    <a:srgbClr val="ffffff"/>
                  </a:solidFill>
                </a:uFill>
                <a:latin typeface="Arial"/>
              </a:rPr>
              <a:t>Fear that aesthetic impacts of wind turbines would have a negative impact on property prices located along the coastline</a:t>
            </a:r>
            <a:endParaRPr/>
          </a:p>
          <a:p>
            <a:endParaRPr/>
          </a:p>
          <a:p>
            <a:r>
              <a:rPr lang="en-GB" sz="1200" spc="-1" strike="noStrike">
                <a:uFill>
                  <a:solidFill>
                    <a:srgbClr val="ffffff"/>
                  </a:solidFill>
                </a:uFill>
                <a:latin typeface="Arial"/>
                <a:ea typeface="Droid Sans Fallback"/>
              </a:rPr>
              <a:t>Maarten Wolinsk applies the general NIMBY concept in what is known to economists as g</a:t>
            </a:r>
            <a:r>
              <a:rPr i="1" lang="en-GB" sz="1200" spc="-1" strike="noStrike">
                <a:solidFill>
                  <a:srgbClr val="800000"/>
                </a:solidFill>
                <a:uFill>
                  <a:solidFill>
                    <a:srgbClr val="ffffff"/>
                  </a:solidFill>
                </a:uFill>
                <a:latin typeface="Arial"/>
                <a:ea typeface="Droid Sans Fallback"/>
              </a:rPr>
              <a:t>ame theory </a:t>
            </a:r>
            <a:r>
              <a:rPr lang="en-GB" sz="1200" spc="-1" strike="noStrike">
                <a:solidFill>
                  <a:srgbClr val="800000"/>
                </a:solidFill>
                <a:uFill>
                  <a:solidFill>
                    <a:srgbClr val="ffffff"/>
                  </a:solidFill>
                </a:uFill>
                <a:latin typeface="Arial"/>
                <a:ea typeface="Droid Sans Fallback"/>
              </a:rPr>
              <a:t>whilst identifying a particular opposition to such a provision of a useful and needed public installation as a 'multi-person </a:t>
            </a:r>
            <a:r>
              <a:rPr i="1" lang="en-GB" sz="1200" spc="-1" strike="noStrike">
                <a:solidFill>
                  <a:srgbClr val="800000"/>
                </a:solidFill>
                <a:uFill>
                  <a:solidFill>
                    <a:srgbClr val="ffffff"/>
                  </a:solidFill>
                </a:uFill>
                <a:latin typeface="Arial"/>
                <a:ea typeface="Droid Sans Fallback"/>
              </a:rPr>
              <a:t>prisoner dilemma'.</a:t>
            </a:r>
            <a:r>
              <a:rPr lang="en-GB" sz="1200" spc="-1" strike="noStrike">
                <a:solidFill>
                  <a:srgbClr val="800000"/>
                </a:solidFill>
                <a:uFill>
                  <a:solidFill>
                    <a:srgbClr val="ffffff"/>
                  </a:solidFill>
                </a:uFill>
                <a:latin typeface="Arial"/>
                <a:ea typeface="Droid Sans Fallback"/>
              </a:rPr>
              <a:t>  Game theory is a model for making decisions that weigh the benefits of a choice along with the interaction of participants in any given scenario. Through analysing relationships whilst trying to predict the move that the other(s) will make, a person(A) will shape their own actions to help guide the other(s)(B) decision making to achieve an outcome which is the most advantageous for them(A) personally; for example like in a game of chess. </a:t>
            </a:r>
            <a:endParaRPr/>
          </a:p>
          <a:p>
            <a:endParaRPr/>
          </a:p>
          <a:p>
            <a:endParaRPr/>
          </a:p>
          <a:p>
            <a:endParaRPr/>
          </a:p>
          <a:p>
            <a:r>
              <a:rPr lang="en-GB" sz="1200" spc="-1" strike="noStrike" u="sng">
                <a:solidFill>
                  <a:srgbClr val="800000"/>
                </a:solidFill>
                <a:uFill>
                  <a:solidFill>
                    <a:srgbClr val="ffffff"/>
                  </a:solidFill>
                </a:uFill>
                <a:latin typeface="Arial"/>
                <a:ea typeface="Droid Sans Fallback"/>
              </a:rPr>
              <a:t>Distain towards policy makers...</a:t>
            </a:r>
            <a:endParaRPr/>
          </a:p>
          <a:p>
            <a:r>
              <a:rPr lang="en-GB" sz="1200" spc="-1" strike="noStrike">
                <a:solidFill>
                  <a:srgbClr val="800000"/>
                </a:solidFill>
                <a:uFill>
                  <a:solidFill>
                    <a:srgbClr val="ffffff"/>
                  </a:solidFill>
                </a:uFill>
                <a:latin typeface="Arial"/>
                <a:ea typeface="Droid Sans Fallback"/>
              </a:rPr>
              <a:t>As defined by Section 15 of the Planning Act 2008, Navitus Bay comes under definition as a 'Nationally Significant Infrastructure Project' and as such the Secretary of State may under S14(3) grant, amend or reject an application of planning consent. Therefore the direction of the influence and information on decision-making is considered to be top-down, i.e. from central Government flowing downwards to the local community.</a:t>
            </a:r>
            <a:endParaRPr/>
          </a:p>
          <a:p>
            <a:r>
              <a:rPr lang="en-GB" sz="1200" spc="-1" strike="noStrike">
                <a:solidFill>
                  <a:srgbClr val="800000"/>
                </a:solidFill>
                <a:uFill>
                  <a:solidFill>
                    <a:srgbClr val="ffffff"/>
                  </a:solidFill>
                </a:uFill>
                <a:latin typeface="Arial"/>
                <a:ea typeface="Droid Sans Fallback"/>
              </a:rPr>
              <a:t>- therefore restricting valuable interaction between policy makers and planners with the local individuals could lead to a lack of knowledge for that specific project, which would then allow frustration and hostility grow within the local community towards those attempting to implement the project in question. </a:t>
            </a:r>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77" name="PlaceHolder 1"/>
          <p:cNvSpPr>
            <a:spLocks noGrp="1"/>
          </p:cNvSpPr>
          <p:nvPr>
            <p:ph type="body"/>
          </p:nvPr>
        </p:nvSpPr>
        <p:spPr>
          <a:xfrm>
            <a:off x="755640" y="5078520"/>
            <a:ext cx="6045480" cy="4808880"/>
          </a:xfrm>
          <a:prstGeom prst="rect">
            <a:avLst/>
          </a:prstGeom>
        </p:spPr>
        <p:txBody>
          <a:bodyPr lIns="0" rIns="0" tIns="0" bIns="0"/>
          <a:p>
            <a:r>
              <a:rPr lang="en-GB" sz="1000" spc="-1" strike="noStrike">
                <a:uFill>
                  <a:solidFill>
                    <a:srgbClr val="ffffff"/>
                  </a:solidFill>
                </a:uFill>
                <a:latin typeface="Arial"/>
              </a:rPr>
              <a:t>1) Only the Aarhus Convention  Article 6(7 ) states the elements of participation: “Procedures for PP shall allow the public to submit in writing or, as appropriate, at a public hearing or inquiry with the applicant, any comments, information, analyses or opinions that it considers relevant to the proposed activity.”</a:t>
            </a:r>
            <a:endParaRPr/>
          </a:p>
          <a:p>
            <a:endParaRPr/>
          </a:p>
          <a:p>
            <a:r>
              <a:rPr lang="en-GB" sz="1000" spc="-1" strike="noStrike">
                <a:uFill>
                  <a:solidFill>
                    <a:srgbClr val="ffffff"/>
                  </a:solidFill>
                </a:uFill>
                <a:latin typeface="Arial"/>
              </a:rPr>
              <a:t>     </a:t>
            </a:r>
            <a:endParaRPr/>
          </a:p>
          <a:p>
            <a:r>
              <a:rPr lang="en-GB" sz="1000" spc="-1" strike="noStrike">
                <a:uFill>
                  <a:solidFill>
                    <a:srgbClr val="ffffff"/>
                  </a:solidFill>
                </a:uFill>
                <a:latin typeface="Arial"/>
              </a:rPr>
              <a:t>     </a:t>
            </a:r>
            <a:r>
              <a:rPr lang="en-GB" sz="1000" spc="-1" strike="noStrike">
                <a:solidFill>
                  <a:srgbClr val="000000"/>
                </a:solidFill>
                <a:uFill>
                  <a:solidFill>
                    <a:srgbClr val="ffffff"/>
                  </a:solidFill>
                </a:uFill>
                <a:latin typeface="Arial"/>
              </a:rPr>
              <a:t>-  Article 5, paragraph 5, is to be implemented “within the framework of [a Party’s] legislation”, giving Parties some flexibility in implementing measures that both meet the Convention’s obligations and can be placed within the national legal framework.</a:t>
            </a:r>
            <a:endParaRPr/>
          </a:p>
          <a:p>
            <a:endParaRPr/>
          </a:p>
          <a:p>
            <a:r>
              <a:rPr lang="en-GB" sz="1000" spc="-1" strike="noStrike">
                <a:solidFill>
                  <a:srgbClr val="000000"/>
                </a:solidFill>
                <a:uFill>
                  <a:solidFill>
                    <a:srgbClr val="ffffff"/>
                  </a:solidFill>
                </a:uFill>
                <a:latin typeface="Arial"/>
              </a:rPr>
              <a:t>2) D</a:t>
            </a:r>
            <a:r>
              <a:rPr lang="en-GB" sz="1000" spc="-1" strike="noStrike">
                <a:solidFill>
                  <a:srgbClr val="000000"/>
                </a:solidFill>
                <a:uFill>
                  <a:solidFill>
                    <a:srgbClr val="ffffff"/>
                  </a:solidFill>
                </a:uFill>
                <a:latin typeface="Arial"/>
                <a:ea typeface="Microsoft YaHei"/>
              </a:rPr>
              <a:t>espite Government sounding within it's 'Essential Guide' for the need for empowering local communities 'to do things their way' prior to the Localism Act coming into force in 15 November 2011, it abolished the Infrastructure and Planning Commission and transferred the examination of applications for development consent to a new Infrastructure Planning Unit within the Planning Inspectorate, keeping said powers within centralised governmental departments under the Department for Communities and Local Government (DCLG). This highlights the problem that if a particular planning proposal is affecting a specific local area yet the final decision is being made by a centralised government department, what makes that decision a 'local' one?</a:t>
            </a:r>
            <a:endParaRPr/>
          </a:p>
          <a:p>
            <a:r>
              <a:rPr lang="en-GB" sz="1000" spc="-1" strike="noStrike">
                <a:solidFill>
                  <a:srgbClr val="000000"/>
                </a:solidFill>
                <a:uFill>
                  <a:solidFill>
                    <a:srgbClr val="ffffff"/>
                  </a:solidFill>
                </a:uFill>
                <a:latin typeface="Arial"/>
                <a:ea typeface="Microsoft YaHei"/>
              </a:rPr>
              <a:t>3) Lees and Shepherd illustrate that 'the key factor that tips the balance is the presumption in favour of sustainable development',  however they demonstrate that the courts are unwilling to expressly define what that particular presumption is and would simply rather refer to the National Planning Policy Framework as a whole, despite the fact that each local community would have it's own specific characteristics combined with certain standard of local knowledge of such a particular community embedded within it. Mr Justice Collins  in </a:t>
            </a:r>
            <a:r>
              <a:rPr i="1" lang="en-GB" sz="1000" spc="-1" strike="noStrike">
                <a:solidFill>
                  <a:srgbClr val="000000"/>
                </a:solidFill>
                <a:uFill>
                  <a:solidFill>
                    <a:srgbClr val="ffffff"/>
                  </a:solidFill>
                </a:uFill>
                <a:latin typeface="Arial"/>
                <a:ea typeface="Microsoft YaHei"/>
              </a:rPr>
              <a:t>Scrivens v. Secretary of State for Communities and Local Government </a:t>
            </a:r>
            <a:r>
              <a:rPr lang="en-GB" sz="1000" spc="-1" strike="noStrike">
                <a:solidFill>
                  <a:srgbClr val="000000"/>
                </a:solidFill>
                <a:uFill>
                  <a:solidFill>
                    <a:srgbClr val="ffffff"/>
                  </a:solidFill>
                </a:uFill>
                <a:latin typeface="Arial"/>
                <a:ea typeface="Microsoft YaHei"/>
              </a:rPr>
              <a:t>when called upon to provide such a definition, replied: “I do not think that it is desirable that I should attempt to do that. What is sustainable in any particular circumstance will depend on a number of material factors.”</a:t>
            </a:r>
            <a:endParaRPr/>
          </a:p>
          <a:p>
            <a:r>
              <a:rPr lang="en-GB" sz="1000" spc="-1" strike="noStrike">
                <a:solidFill>
                  <a:srgbClr val="000000"/>
                </a:solidFill>
                <a:uFill>
                  <a:solidFill>
                    <a:srgbClr val="ffffff"/>
                  </a:solidFill>
                </a:uFill>
                <a:latin typeface="Arial"/>
                <a:ea typeface="Microsoft YaHei"/>
              </a:rPr>
              <a:t>4)</a:t>
            </a:r>
            <a:r>
              <a:rPr lang="en-GB" sz="1000" spc="-1" strike="noStrike">
                <a:solidFill>
                  <a:srgbClr val="800000"/>
                </a:solidFill>
                <a:uFill>
                  <a:solidFill>
                    <a:srgbClr val="ffffff"/>
                  </a:solidFill>
                </a:uFill>
                <a:latin typeface="Arial"/>
                <a:ea typeface="Microsoft YaHei"/>
              </a:rPr>
              <a:t> A presumption among policy makers identified as a 'deficit model', assumes that lay people to be somewhat ignorant towards technological issues and to be unable to adequately engage with policies involving new technologies, whilst viewing protesters to renewable projects as emotional individuals capable of ultimately influencing outcomes which should solely be based on 'rational' decisions through which facts should predominate</a:t>
            </a:r>
            <a:r>
              <a:rPr lang="en-GB" sz="1000" spc="-1" strike="noStrike">
                <a:solidFill>
                  <a:srgbClr val="000000"/>
                </a:solidFill>
                <a:uFill>
                  <a:solidFill>
                    <a:srgbClr val="ffffff"/>
                  </a:solidFill>
                </a:uFill>
                <a:latin typeface="Arial"/>
                <a:ea typeface="Microsoft YaHei"/>
              </a:rPr>
              <a:t> </a:t>
            </a:r>
            <a:endParaRPr/>
          </a:p>
          <a:p>
            <a:r>
              <a:rPr lang="en-GB" sz="1000" spc="-1" strike="noStrike">
                <a:solidFill>
                  <a:srgbClr val="000000"/>
                </a:solidFill>
                <a:uFill>
                  <a:solidFill>
                    <a:srgbClr val="ffffff"/>
                  </a:solidFill>
                </a:uFill>
                <a:latin typeface="Arial"/>
                <a:ea typeface="Microsoft YaHei"/>
              </a:rPr>
              <a:t> </a:t>
            </a:r>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Relationship Id="rId2" Type="http://schemas.openxmlformats.org/officeDocument/2006/relationships/image" Target="../media/image28.png"/><Relationship Id="rId3" Type="http://schemas.openxmlformats.org/officeDocument/2006/relationships/image" Target="../media/image29.png"/>
</Relationships>
</file>

<file path=ppt/slideLayouts/_rels/slideLayout10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0.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1.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2.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3.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4.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5.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6.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7.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8.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19.xml.rels><?xml version="1.0" encoding="UTF-8"?>
<Relationships xmlns="http://schemas.openxmlformats.org/package/2006/relationships"><Relationship Id="rId1" Type="http://schemas.openxmlformats.org/officeDocument/2006/relationships/slideMaster" Target="../slideMasters/slideMaster10.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
</Relationships>
</file>

<file path=ppt/slideLayouts/_rels/slideLayout120.xml.rels><?xml version="1.0" encoding="UTF-8"?>
<Relationships xmlns="http://schemas.openxmlformats.org/package/2006/relationships"><Relationship Id="rId1" Type="http://schemas.openxmlformats.org/officeDocument/2006/relationships/slideMaster" Target="../slideMasters/slideMaster10.xml"/><Relationship Id="rId2" Type="http://schemas.openxmlformats.org/officeDocument/2006/relationships/image" Target="../media/image31.png"/><Relationship Id="rId3" Type="http://schemas.openxmlformats.org/officeDocument/2006/relationships/image" Target="../media/image32.png"/>
</Relationships>
</file>

<file path=ppt/slideLayouts/_rels/slideLayout12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2.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3.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4.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5.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6.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7.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8.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29.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30.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1.xml.rels><?xml version="1.0" encoding="UTF-8"?>
<Relationships xmlns="http://schemas.openxmlformats.org/package/2006/relationships"><Relationship Id="rId1" Type="http://schemas.openxmlformats.org/officeDocument/2006/relationships/slideMaster" Target="../slideMasters/slideMaster11.xml"/>
</Relationships>
</file>

<file path=ppt/slideLayouts/_rels/slideLayout132.xml.rels><?xml version="1.0" encoding="UTF-8"?>
<Relationships xmlns="http://schemas.openxmlformats.org/package/2006/relationships"><Relationship Id="rId1" Type="http://schemas.openxmlformats.org/officeDocument/2006/relationships/slideMaster" Target="../slideMasters/slideMaster11.xml"/><Relationship Id="rId2" Type="http://schemas.openxmlformats.org/officeDocument/2006/relationships/image" Target="../media/image34.png"/><Relationship Id="rId3" Type="http://schemas.openxmlformats.org/officeDocument/2006/relationships/image" Target="../media/image35.png"/>
</Relationships>
</file>

<file path=ppt/slideLayouts/_rels/slideLayout13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4.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5.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6.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7.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8.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39.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0.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1.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2.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3.xml.rels><?xml version="1.0" encoding="UTF-8"?>
<Relationships xmlns="http://schemas.openxmlformats.org/package/2006/relationships"><Relationship Id="rId1" Type="http://schemas.openxmlformats.org/officeDocument/2006/relationships/slideMaster" Target="../slideMasters/slideMaster12.xml"/>
</Relationships>
</file>

<file path=ppt/slideLayouts/_rels/slideLayout144.xml.rels><?xml version="1.0" encoding="UTF-8"?>
<Relationships xmlns="http://schemas.openxmlformats.org/package/2006/relationships"><Relationship Id="rId1" Type="http://schemas.openxmlformats.org/officeDocument/2006/relationships/slideMaster" Target="../slideMasters/slideMaster12.xml"/><Relationship Id="rId2" Type="http://schemas.openxmlformats.org/officeDocument/2006/relationships/image" Target="../media/image39.png"/><Relationship Id="rId3" Type="http://schemas.openxmlformats.org/officeDocument/2006/relationships/image" Target="../media/image40.png"/>
</Relationships>
</file>

<file path=ppt/slideLayouts/_rels/slideLayout14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6.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7.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8.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49.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0.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1.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2.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3.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4.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5.xml.rels><?xml version="1.0" encoding="UTF-8"?>
<Relationships xmlns="http://schemas.openxmlformats.org/package/2006/relationships"><Relationship Id="rId1" Type="http://schemas.openxmlformats.org/officeDocument/2006/relationships/slideMaster" Target="../slideMasters/slideMaster13.xml"/>
</Relationships>
</file>

<file path=ppt/slideLayouts/_rels/slideLayout156.xml.rels><?xml version="1.0" encoding="UTF-8"?>
<Relationships xmlns="http://schemas.openxmlformats.org/package/2006/relationships"><Relationship Id="rId1" Type="http://schemas.openxmlformats.org/officeDocument/2006/relationships/slideMaster" Target="../slideMasters/slideMaster13.xml"/><Relationship Id="rId2" Type="http://schemas.openxmlformats.org/officeDocument/2006/relationships/image" Target="../media/image42.png"/><Relationship Id="rId3" Type="http://schemas.openxmlformats.org/officeDocument/2006/relationships/image" Target="../media/image43.png"/>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9.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 Id="rId3" Type="http://schemas.openxmlformats.org/officeDocument/2006/relationships/image" Target="../media/image12.png"/>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 Id="rId3" Type="http://schemas.openxmlformats.org/officeDocument/2006/relationships/image" Target="../media/image15.png"/>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7.png"/><Relationship Id="rId3" Type="http://schemas.openxmlformats.org/officeDocument/2006/relationships/image" Target="../media/image18.png"/>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0.png"/><Relationship Id="rId3" Type="http://schemas.openxmlformats.org/officeDocument/2006/relationships/image" Target="../media/image21.png"/>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Relationship Id="rId2" Type="http://schemas.openxmlformats.org/officeDocument/2006/relationships/image" Target="../media/image25.png"/><Relationship Id="rId3" Type="http://schemas.openxmlformats.org/officeDocument/2006/relationships/image" Target="../media/image26.png"/>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25" name="PlaceHolder 2"/>
          <p:cNvSpPr>
            <a:spLocks noGrp="1"/>
          </p:cNvSpPr>
          <p:nvPr>
            <p:ph type="body"/>
          </p:nvPr>
        </p:nvSpPr>
        <p:spPr>
          <a:xfrm>
            <a:off x="504000" y="1823760"/>
            <a:ext cx="9072360" cy="2090880"/>
          </a:xfrm>
          <a:prstGeom prst="rect">
            <a:avLst/>
          </a:prstGeom>
        </p:spPr>
        <p:txBody>
          <a:bodyPr lIns="0" rIns="0" tIns="0" bIns="0"/>
          <a:p>
            <a:endParaRPr/>
          </a:p>
        </p:txBody>
      </p:sp>
      <p:sp>
        <p:nvSpPr>
          <p:cNvPr id="26" name="PlaceHolder 3"/>
          <p:cNvSpPr>
            <a:spLocks noGrp="1"/>
          </p:cNvSpPr>
          <p:nvPr>
            <p:ph type="body"/>
          </p:nvPr>
        </p:nvSpPr>
        <p:spPr>
          <a:xfrm>
            <a:off x="504000" y="4113720"/>
            <a:ext cx="9072360" cy="2090880"/>
          </a:xfrm>
          <a:prstGeom prst="rect">
            <a:avLst/>
          </a:prstGeom>
        </p:spPr>
        <p:txBody>
          <a:bodyPr lIns="0" rIns="0" tIns="0" bIns="0"/>
          <a:p>
            <a:endParaRPr/>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308"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309" name="PlaceHolder 2"/>
          <p:cNvSpPr>
            <a:spLocks noGrp="1"/>
          </p:cNvSpPr>
          <p:nvPr>
            <p:ph type="body"/>
          </p:nvPr>
        </p:nvSpPr>
        <p:spPr>
          <a:xfrm>
            <a:off x="504000" y="1823760"/>
            <a:ext cx="4427280" cy="4383720"/>
          </a:xfrm>
          <a:prstGeom prst="rect">
            <a:avLst/>
          </a:prstGeom>
        </p:spPr>
        <p:txBody>
          <a:bodyPr lIns="0" rIns="0" tIns="0" bIns="0"/>
          <a:p>
            <a:endParaRPr/>
          </a:p>
        </p:txBody>
      </p:sp>
      <p:sp>
        <p:nvSpPr>
          <p:cNvPr id="310" name="PlaceHolder 3"/>
          <p:cNvSpPr>
            <a:spLocks noGrp="1"/>
          </p:cNvSpPr>
          <p:nvPr>
            <p:ph type="body"/>
          </p:nvPr>
        </p:nvSpPr>
        <p:spPr>
          <a:xfrm>
            <a:off x="5153040" y="1823760"/>
            <a:ext cx="4427280" cy="4383720"/>
          </a:xfrm>
          <a:prstGeom prst="rect">
            <a:avLst/>
          </a:prstGeom>
        </p:spPr>
        <p:txBody>
          <a:bodyPr lIns="0" rIns="0" tIns="0" bIns="0"/>
          <a:p>
            <a:endParaRPr/>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311"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312" name="PlaceHolder 1"/>
          <p:cNvSpPr>
            <a:spLocks noGrp="1"/>
          </p:cNvSpPr>
          <p:nvPr>
            <p:ph type="subTitle"/>
          </p:nvPr>
        </p:nvSpPr>
        <p:spPr>
          <a:xfrm>
            <a:off x="504000" y="287640"/>
            <a:ext cx="9072360" cy="4004640"/>
          </a:xfrm>
          <a:prstGeom prst="rect">
            <a:avLst/>
          </a:prstGeom>
        </p:spPr>
        <p:txBody>
          <a:bodyPr lIns="0" rIns="0" tIns="0" bIns="0" anchor="ctr"/>
          <a:p>
            <a:pPr algn="ctr"/>
            <a:endParaRPr/>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313"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314" name="PlaceHolder 2"/>
          <p:cNvSpPr>
            <a:spLocks noGrp="1"/>
          </p:cNvSpPr>
          <p:nvPr>
            <p:ph type="body"/>
          </p:nvPr>
        </p:nvSpPr>
        <p:spPr>
          <a:xfrm>
            <a:off x="504000" y="1823760"/>
            <a:ext cx="4427280" cy="2090880"/>
          </a:xfrm>
          <a:prstGeom prst="rect">
            <a:avLst/>
          </a:prstGeom>
        </p:spPr>
        <p:txBody>
          <a:bodyPr lIns="0" rIns="0" tIns="0" bIns="0"/>
          <a:p>
            <a:endParaRPr/>
          </a:p>
        </p:txBody>
      </p:sp>
      <p:sp>
        <p:nvSpPr>
          <p:cNvPr id="315" name="PlaceHolder 3"/>
          <p:cNvSpPr>
            <a:spLocks noGrp="1"/>
          </p:cNvSpPr>
          <p:nvPr>
            <p:ph type="body"/>
          </p:nvPr>
        </p:nvSpPr>
        <p:spPr>
          <a:xfrm>
            <a:off x="504000" y="4113720"/>
            <a:ext cx="4427280" cy="2090880"/>
          </a:xfrm>
          <a:prstGeom prst="rect">
            <a:avLst/>
          </a:prstGeom>
        </p:spPr>
        <p:txBody>
          <a:bodyPr lIns="0" rIns="0" tIns="0" bIns="0"/>
          <a:p>
            <a:endParaRPr/>
          </a:p>
        </p:txBody>
      </p:sp>
      <p:sp>
        <p:nvSpPr>
          <p:cNvPr id="316" name="PlaceHolder 4"/>
          <p:cNvSpPr>
            <a:spLocks noGrp="1"/>
          </p:cNvSpPr>
          <p:nvPr>
            <p:ph type="body"/>
          </p:nvPr>
        </p:nvSpPr>
        <p:spPr>
          <a:xfrm>
            <a:off x="5153040" y="1823760"/>
            <a:ext cx="4427280" cy="4383720"/>
          </a:xfrm>
          <a:prstGeom prst="rect">
            <a:avLst/>
          </a:prstGeom>
        </p:spPr>
        <p:txBody>
          <a:bodyPr lIns="0" rIns="0" tIns="0" bIns="0"/>
          <a:p>
            <a:endParaRPr/>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317"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318" name="PlaceHolder 2"/>
          <p:cNvSpPr>
            <a:spLocks noGrp="1"/>
          </p:cNvSpPr>
          <p:nvPr>
            <p:ph type="body"/>
          </p:nvPr>
        </p:nvSpPr>
        <p:spPr>
          <a:xfrm>
            <a:off x="504000" y="1823760"/>
            <a:ext cx="4427280" cy="4383720"/>
          </a:xfrm>
          <a:prstGeom prst="rect">
            <a:avLst/>
          </a:prstGeom>
        </p:spPr>
        <p:txBody>
          <a:bodyPr lIns="0" rIns="0" tIns="0" bIns="0"/>
          <a:p>
            <a:endParaRPr/>
          </a:p>
        </p:txBody>
      </p:sp>
      <p:sp>
        <p:nvSpPr>
          <p:cNvPr id="319" name="PlaceHolder 3"/>
          <p:cNvSpPr>
            <a:spLocks noGrp="1"/>
          </p:cNvSpPr>
          <p:nvPr>
            <p:ph type="body"/>
          </p:nvPr>
        </p:nvSpPr>
        <p:spPr>
          <a:xfrm>
            <a:off x="5153040" y="1823760"/>
            <a:ext cx="4427280" cy="2090880"/>
          </a:xfrm>
          <a:prstGeom prst="rect">
            <a:avLst/>
          </a:prstGeom>
        </p:spPr>
        <p:txBody>
          <a:bodyPr lIns="0" rIns="0" tIns="0" bIns="0"/>
          <a:p>
            <a:endParaRPr/>
          </a:p>
        </p:txBody>
      </p:sp>
      <p:sp>
        <p:nvSpPr>
          <p:cNvPr id="320" name="PlaceHolder 4"/>
          <p:cNvSpPr>
            <a:spLocks noGrp="1"/>
          </p:cNvSpPr>
          <p:nvPr>
            <p:ph type="body"/>
          </p:nvPr>
        </p:nvSpPr>
        <p:spPr>
          <a:xfrm>
            <a:off x="5153040" y="4113720"/>
            <a:ext cx="4427280" cy="2090880"/>
          </a:xfrm>
          <a:prstGeom prst="rect">
            <a:avLst/>
          </a:prstGeom>
        </p:spPr>
        <p:txBody>
          <a:bodyPr lIns="0" rIns="0" tIns="0" bIns="0"/>
          <a:p>
            <a:endParaRPr/>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321"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322" name="PlaceHolder 2"/>
          <p:cNvSpPr>
            <a:spLocks noGrp="1"/>
          </p:cNvSpPr>
          <p:nvPr>
            <p:ph type="body"/>
          </p:nvPr>
        </p:nvSpPr>
        <p:spPr>
          <a:xfrm>
            <a:off x="504000" y="1823760"/>
            <a:ext cx="4427280" cy="2090880"/>
          </a:xfrm>
          <a:prstGeom prst="rect">
            <a:avLst/>
          </a:prstGeom>
        </p:spPr>
        <p:txBody>
          <a:bodyPr lIns="0" rIns="0" tIns="0" bIns="0"/>
          <a:p>
            <a:endParaRPr/>
          </a:p>
        </p:txBody>
      </p:sp>
      <p:sp>
        <p:nvSpPr>
          <p:cNvPr id="323" name="PlaceHolder 3"/>
          <p:cNvSpPr>
            <a:spLocks noGrp="1"/>
          </p:cNvSpPr>
          <p:nvPr>
            <p:ph type="body"/>
          </p:nvPr>
        </p:nvSpPr>
        <p:spPr>
          <a:xfrm>
            <a:off x="5153040" y="1823760"/>
            <a:ext cx="4427280" cy="2090880"/>
          </a:xfrm>
          <a:prstGeom prst="rect">
            <a:avLst/>
          </a:prstGeom>
        </p:spPr>
        <p:txBody>
          <a:bodyPr lIns="0" rIns="0" tIns="0" bIns="0"/>
          <a:p>
            <a:endParaRPr/>
          </a:p>
        </p:txBody>
      </p:sp>
      <p:sp>
        <p:nvSpPr>
          <p:cNvPr id="324" name="PlaceHolder 4"/>
          <p:cNvSpPr>
            <a:spLocks noGrp="1"/>
          </p:cNvSpPr>
          <p:nvPr>
            <p:ph type="body"/>
          </p:nvPr>
        </p:nvSpPr>
        <p:spPr>
          <a:xfrm>
            <a:off x="504000" y="4113720"/>
            <a:ext cx="9072360" cy="2090880"/>
          </a:xfrm>
          <a:prstGeom prst="rect">
            <a:avLst/>
          </a:prstGeom>
        </p:spPr>
        <p:txBody>
          <a:bodyPr lIns="0" rIns="0" tIns="0" bIns="0"/>
          <a:p>
            <a:endParaRPr/>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325"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326" name="PlaceHolder 2"/>
          <p:cNvSpPr>
            <a:spLocks noGrp="1"/>
          </p:cNvSpPr>
          <p:nvPr>
            <p:ph type="body"/>
          </p:nvPr>
        </p:nvSpPr>
        <p:spPr>
          <a:xfrm>
            <a:off x="504000" y="1823760"/>
            <a:ext cx="9072360" cy="2090880"/>
          </a:xfrm>
          <a:prstGeom prst="rect">
            <a:avLst/>
          </a:prstGeom>
        </p:spPr>
        <p:txBody>
          <a:bodyPr lIns="0" rIns="0" tIns="0" bIns="0"/>
          <a:p>
            <a:endParaRPr/>
          </a:p>
        </p:txBody>
      </p:sp>
      <p:sp>
        <p:nvSpPr>
          <p:cNvPr id="327" name="PlaceHolder 3"/>
          <p:cNvSpPr>
            <a:spLocks noGrp="1"/>
          </p:cNvSpPr>
          <p:nvPr>
            <p:ph type="body"/>
          </p:nvPr>
        </p:nvSpPr>
        <p:spPr>
          <a:xfrm>
            <a:off x="504000" y="4113720"/>
            <a:ext cx="9072360" cy="2090880"/>
          </a:xfrm>
          <a:prstGeom prst="rect">
            <a:avLst/>
          </a:prstGeom>
        </p:spPr>
        <p:txBody>
          <a:bodyPr lIns="0" rIns="0" tIns="0" bIns="0"/>
          <a:p>
            <a:endParaRPr/>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28"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329" name="PlaceHolder 2"/>
          <p:cNvSpPr>
            <a:spLocks noGrp="1"/>
          </p:cNvSpPr>
          <p:nvPr>
            <p:ph type="body"/>
          </p:nvPr>
        </p:nvSpPr>
        <p:spPr>
          <a:xfrm>
            <a:off x="504000" y="1823760"/>
            <a:ext cx="4427280" cy="2090880"/>
          </a:xfrm>
          <a:prstGeom prst="rect">
            <a:avLst/>
          </a:prstGeom>
        </p:spPr>
        <p:txBody>
          <a:bodyPr lIns="0" rIns="0" tIns="0" bIns="0"/>
          <a:p>
            <a:endParaRPr/>
          </a:p>
        </p:txBody>
      </p:sp>
      <p:sp>
        <p:nvSpPr>
          <p:cNvPr id="330" name="PlaceHolder 3"/>
          <p:cNvSpPr>
            <a:spLocks noGrp="1"/>
          </p:cNvSpPr>
          <p:nvPr>
            <p:ph type="body"/>
          </p:nvPr>
        </p:nvSpPr>
        <p:spPr>
          <a:xfrm>
            <a:off x="5153040" y="1823760"/>
            <a:ext cx="4427280" cy="2090880"/>
          </a:xfrm>
          <a:prstGeom prst="rect">
            <a:avLst/>
          </a:prstGeom>
        </p:spPr>
        <p:txBody>
          <a:bodyPr lIns="0" rIns="0" tIns="0" bIns="0"/>
          <a:p>
            <a:endParaRPr/>
          </a:p>
        </p:txBody>
      </p:sp>
      <p:sp>
        <p:nvSpPr>
          <p:cNvPr id="331" name="PlaceHolder 4"/>
          <p:cNvSpPr>
            <a:spLocks noGrp="1"/>
          </p:cNvSpPr>
          <p:nvPr>
            <p:ph type="body"/>
          </p:nvPr>
        </p:nvSpPr>
        <p:spPr>
          <a:xfrm>
            <a:off x="5153040" y="4113720"/>
            <a:ext cx="4427280" cy="2090880"/>
          </a:xfrm>
          <a:prstGeom prst="rect">
            <a:avLst/>
          </a:prstGeom>
        </p:spPr>
        <p:txBody>
          <a:bodyPr lIns="0" rIns="0" tIns="0" bIns="0"/>
          <a:p>
            <a:endParaRPr/>
          </a:p>
        </p:txBody>
      </p:sp>
      <p:sp>
        <p:nvSpPr>
          <p:cNvPr id="332" name="PlaceHolder 5"/>
          <p:cNvSpPr>
            <a:spLocks noGrp="1"/>
          </p:cNvSpPr>
          <p:nvPr>
            <p:ph type="body"/>
          </p:nvPr>
        </p:nvSpPr>
        <p:spPr>
          <a:xfrm>
            <a:off x="504000" y="4113720"/>
            <a:ext cx="4427280" cy="2090880"/>
          </a:xfrm>
          <a:prstGeom prst="rect">
            <a:avLst/>
          </a:prstGeom>
        </p:spPr>
        <p:txBody>
          <a:bodyPr lIns="0" rIns="0" tIns="0" bIns="0"/>
          <a:p>
            <a:endParaRPr/>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33"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334" name="PlaceHolder 2"/>
          <p:cNvSpPr>
            <a:spLocks noGrp="1"/>
          </p:cNvSpPr>
          <p:nvPr>
            <p:ph type="body"/>
          </p:nvPr>
        </p:nvSpPr>
        <p:spPr>
          <a:xfrm>
            <a:off x="504000" y="1823760"/>
            <a:ext cx="9072360" cy="4383720"/>
          </a:xfrm>
          <a:prstGeom prst="rect">
            <a:avLst/>
          </a:prstGeom>
        </p:spPr>
        <p:txBody>
          <a:bodyPr lIns="0" rIns="0" tIns="0" bIns="0"/>
          <a:p>
            <a:endParaRPr/>
          </a:p>
        </p:txBody>
      </p:sp>
      <p:sp>
        <p:nvSpPr>
          <p:cNvPr id="335" name="PlaceHolder 3"/>
          <p:cNvSpPr>
            <a:spLocks noGrp="1"/>
          </p:cNvSpPr>
          <p:nvPr>
            <p:ph type="body"/>
          </p:nvPr>
        </p:nvSpPr>
        <p:spPr>
          <a:xfrm>
            <a:off x="504000" y="1823760"/>
            <a:ext cx="9072360" cy="4383720"/>
          </a:xfrm>
          <a:prstGeom prst="rect">
            <a:avLst/>
          </a:prstGeom>
        </p:spPr>
        <p:txBody>
          <a:bodyPr lIns="0" rIns="0" tIns="0" bIns="0"/>
          <a:p>
            <a:endParaRPr/>
          </a:p>
        </p:txBody>
      </p:sp>
      <p:pic>
        <p:nvPicPr>
          <p:cNvPr id="336" name="" descr=""/>
          <p:cNvPicPr/>
          <p:nvPr/>
        </p:nvPicPr>
        <p:blipFill>
          <a:blip r:embed="rId2"/>
          <a:stretch/>
        </p:blipFill>
        <p:spPr>
          <a:xfrm>
            <a:off x="2292480" y="1823400"/>
            <a:ext cx="5495040" cy="4383720"/>
          </a:xfrm>
          <a:prstGeom prst="rect">
            <a:avLst/>
          </a:prstGeom>
          <a:ln>
            <a:noFill/>
          </a:ln>
        </p:spPr>
      </p:pic>
      <p:pic>
        <p:nvPicPr>
          <p:cNvPr id="337" name="" descr=""/>
          <p:cNvPicPr/>
          <p:nvPr/>
        </p:nvPicPr>
        <p:blipFill>
          <a:blip r:embed="rId3"/>
          <a:stretch/>
        </p:blipFill>
        <p:spPr>
          <a:xfrm>
            <a:off x="2292480" y="1823400"/>
            <a:ext cx="5495040" cy="4383720"/>
          </a:xfrm>
          <a:prstGeom prst="rect">
            <a:avLst/>
          </a:prstGeom>
          <a:ln>
            <a:noFill/>
          </a:ln>
        </p:spPr>
      </p:pic>
    </p:spTree>
  </p:cSld>
</p:sldLayout>
</file>

<file path=ppt/slideLayouts/slideLayout109.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28" name="PlaceHolder 2"/>
          <p:cNvSpPr>
            <a:spLocks noGrp="1"/>
          </p:cNvSpPr>
          <p:nvPr>
            <p:ph type="body"/>
          </p:nvPr>
        </p:nvSpPr>
        <p:spPr>
          <a:xfrm>
            <a:off x="504000" y="1823760"/>
            <a:ext cx="4427280" cy="2090880"/>
          </a:xfrm>
          <a:prstGeom prst="rect">
            <a:avLst/>
          </a:prstGeom>
        </p:spPr>
        <p:txBody>
          <a:bodyPr lIns="0" rIns="0" tIns="0" bIns="0"/>
          <a:p>
            <a:endParaRPr/>
          </a:p>
        </p:txBody>
      </p:sp>
      <p:sp>
        <p:nvSpPr>
          <p:cNvPr id="29" name="PlaceHolder 3"/>
          <p:cNvSpPr>
            <a:spLocks noGrp="1"/>
          </p:cNvSpPr>
          <p:nvPr>
            <p:ph type="body"/>
          </p:nvPr>
        </p:nvSpPr>
        <p:spPr>
          <a:xfrm>
            <a:off x="5153040" y="1823760"/>
            <a:ext cx="4427280" cy="2090880"/>
          </a:xfrm>
          <a:prstGeom prst="rect">
            <a:avLst/>
          </a:prstGeom>
        </p:spPr>
        <p:txBody>
          <a:bodyPr lIns="0" rIns="0" tIns="0" bIns="0"/>
          <a:p>
            <a:endParaRPr/>
          </a:p>
        </p:txBody>
      </p:sp>
      <p:sp>
        <p:nvSpPr>
          <p:cNvPr id="30" name="PlaceHolder 4"/>
          <p:cNvSpPr>
            <a:spLocks noGrp="1"/>
          </p:cNvSpPr>
          <p:nvPr>
            <p:ph type="body"/>
          </p:nvPr>
        </p:nvSpPr>
        <p:spPr>
          <a:xfrm>
            <a:off x="5153040" y="4113720"/>
            <a:ext cx="4427280" cy="2090880"/>
          </a:xfrm>
          <a:prstGeom prst="rect">
            <a:avLst/>
          </a:prstGeom>
        </p:spPr>
        <p:txBody>
          <a:bodyPr lIns="0" rIns="0" tIns="0" bIns="0"/>
          <a:p>
            <a:endParaRPr/>
          </a:p>
        </p:txBody>
      </p:sp>
      <p:sp>
        <p:nvSpPr>
          <p:cNvPr id="31" name="PlaceHolder 5"/>
          <p:cNvSpPr>
            <a:spLocks noGrp="1"/>
          </p:cNvSpPr>
          <p:nvPr>
            <p:ph type="body"/>
          </p:nvPr>
        </p:nvSpPr>
        <p:spPr>
          <a:xfrm>
            <a:off x="504000" y="4113720"/>
            <a:ext cx="4427280" cy="2090880"/>
          </a:xfrm>
          <a:prstGeom prst="rect">
            <a:avLst/>
          </a:prstGeom>
        </p:spPr>
        <p:txBody>
          <a:bodyPr lIns="0" rIns="0" tIns="0" bIns="0"/>
          <a:p>
            <a:endParaRPr/>
          </a:p>
        </p:txBody>
      </p:sp>
    </p:spTree>
  </p:cSld>
</p:sldLayout>
</file>

<file path=ppt/slideLayouts/slideLayout110.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342"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343" name="PlaceHolder 2"/>
          <p:cNvSpPr>
            <a:spLocks noGrp="1"/>
          </p:cNvSpPr>
          <p:nvPr>
            <p:ph type="subTitle"/>
          </p:nvPr>
        </p:nvSpPr>
        <p:spPr>
          <a:xfrm>
            <a:off x="504000" y="1823760"/>
            <a:ext cx="9072360" cy="4383720"/>
          </a:xfrm>
          <a:prstGeom prst="rect">
            <a:avLst/>
          </a:prstGeom>
        </p:spPr>
        <p:txBody>
          <a:bodyPr lIns="0" rIns="0" tIns="0" bIns="0" anchor="ctr"/>
          <a:p>
            <a:pPr algn="ctr"/>
            <a:endParaRPr/>
          </a:p>
        </p:txBody>
      </p:sp>
    </p:spTree>
  </p:cSld>
</p:sldLayout>
</file>

<file path=ppt/slideLayouts/slideLayout111.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344"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345" name="PlaceHolder 2"/>
          <p:cNvSpPr>
            <a:spLocks noGrp="1"/>
          </p:cNvSpPr>
          <p:nvPr>
            <p:ph type="body"/>
          </p:nvPr>
        </p:nvSpPr>
        <p:spPr>
          <a:xfrm>
            <a:off x="504000" y="1823760"/>
            <a:ext cx="9072360" cy="4383720"/>
          </a:xfrm>
          <a:prstGeom prst="rect">
            <a:avLst/>
          </a:prstGeom>
        </p:spPr>
        <p:txBody>
          <a:bodyPr lIns="0" rIns="0" tIns="0" bIns="0"/>
          <a:p>
            <a:endParaRPr/>
          </a:p>
        </p:txBody>
      </p:sp>
    </p:spTree>
  </p:cSld>
</p:sldLayout>
</file>

<file path=ppt/slideLayouts/slideLayout112.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346"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347" name="PlaceHolder 2"/>
          <p:cNvSpPr>
            <a:spLocks noGrp="1"/>
          </p:cNvSpPr>
          <p:nvPr>
            <p:ph type="body"/>
          </p:nvPr>
        </p:nvSpPr>
        <p:spPr>
          <a:xfrm>
            <a:off x="504000" y="1823760"/>
            <a:ext cx="4427280" cy="4383720"/>
          </a:xfrm>
          <a:prstGeom prst="rect">
            <a:avLst/>
          </a:prstGeom>
        </p:spPr>
        <p:txBody>
          <a:bodyPr lIns="0" rIns="0" tIns="0" bIns="0"/>
          <a:p>
            <a:endParaRPr/>
          </a:p>
        </p:txBody>
      </p:sp>
      <p:sp>
        <p:nvSpPr>
          <p:cNvPr id="348" name="PlaceHolder 3"/>
          <p:cNvSpPr>
            <a:spLocks noGrp="1"/>
          </p:cNvSpPr>
          <p:nvPr>
            <p:ph type="body"/>
          </p:nvPr>
        </p:nvSpPr>
        <p:spPr>
          <a:xfrm>
            <a:off x="5153040" y="1823760"/>
            <a:ext cx="4427280" cy="4383720"/>
          </a:xfrm>
          <a:prstGeom prst="rect">
            <a:avLst/>
          </a:prstGeom>
        </p:spPr>
        <p:txBody>
          <a:bodyPr lIns="0" rIns="0" tIns="0" bIns="0"/>
          <a:p>
            <a:endParaRPr/>
          </a:p>
        </p:txBody>
      </p:sp>
    </p:spTree>
  </p:cSld>
</p:sldLayout>
</file>

<file path=ppt/slideLayouts/slideLayout113.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349"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Tree>
  </p:cSld>
</p:sldLayout>
</file>

<file path=ppt/slideLayouts/slideLayout114.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350" name="PlaceHolder 1"/>
          <p:cNvSpPr>
            <a:spLocks noGrp="1"/>
          </p:cNvSpPr>
          <p:nvPr>
            <p:ph type="subTitle"/>
          </p:nvPr>
        </p:nvSpPr>
        <p:spPr>
          <a:xfrm>
            <a:off x="504000" y="287640"/>
            <a:ext cx="9072360" cy="4004640"/>
          </a:xfrm>
          <a:prstGeom prst="rect">
            <a:avLst/>
          </a:prstGeom>
        </p:spPr>
        <p:txBody>
          <a:bodyPr lIns="0" rIns="0" tIns="0" bIns="0" anchor="ctr"/>
          <a:p>
            <a:pPr algn="ctr"/>
            <a:endParaRPr/>
          </a:p>
        </p:txBody>
      </p:sp>
    </p:spTree>
  </p:cSld>
</p:sldLayout>
</file>

<file path=ppt/slideLayouts/slideLayout115.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351"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352" name="PlaceHolder 2"/>
          <p:cNvSpPr>
            <a:spLocks noGrp="1"/>
          </p:cNvSpPr>
          <p:nvPr>
            <p:ph type="body"/>
          </p:nvPr>
        </p:nvSpPr>
        <p:spPr>
          <a:xfrm>
            <a:off x="504000" y="1823760"/>
            <a:ext cx="4427280" cy="2090880"/>
          </a:xfrm>
          <a:prstGeom prst="rect">
            <a:avLst/>
          </a:prstGeom>
        </p:spPr>
        <p:txBody>
          <a:bodyPr lIns="0" rIns="0" tIns="0" bIns="0"/>
          <a:p>
            <a:endParaRPr/>
          </a:p>
        </p:txBody>
      </p:sp>
      <p:sp>
        <p:nvSpPr>
          <p:cNvPr id="353" name="PlaceHolder 3"/>
          <p:cNvSpPr>
            <a:spLocks noGrp="1"/>
          </p:cNvSpPr>
          <p:nvPr>
            <p:ph type="body"/>
          </p:nvPr>
        </p:nvSpPr>
        <p:spPr>
          <a:xfrm>
            <a:off x="504000" y="4113720"/>
            <a:ext cx="4427280" cy="2090880"/>
          </a:xfrm>
          <a:prstGeom prst="rect">
            <a:avLst/>
          </a:prstGeom>
        </p:spPr>
        <p:txBody>
          <a:bodyPr lIns="0" rIns="0" tIns="0" bIns="0"/>
          <a:p>
            <a:endParaRPr/>
          </a:p>
        </p:txBody>
      </p:sp>
      <p:sp>
        <p:nvSpPr>
          <p:cNvPr id="354" name="PlaceHolder 4"/>
          <p:cNvSpPr>
            <a:spLocks noGrp="1"/>
          </p:cNvSpPr>
          <p:nvPr>
            <p:ph type="body"/>
          </p:nvPr>
        </p:nvSpPr>
        <p:spPr>
          <a:xfrm>
            <a:off x="5153040" y="1823760"/>
            <a:ext cx="4427280" cy="4383720"/>
          </a:xfrm>
          <a:prstGeom prst="rect">
            <a:avLst/>
          </a:prstGeom>
        </p:spPr>
        <p:txBody>
          <a:bodyPr lIns="0" rIns="0" tIns="0" bIns="0"/>
          <a:p>
            <a:endParaRPr/>
          </a:p>
        </p:txBody>
      </p:sp>
    </p:spTree>
  </p:cSld>
</p:sldLayout>
</file>

<file path=ppt/slideLayouts/slideLayout116.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355"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356" name="PlaceHolder 2"/>
          <p:cNvSpPr>
            <a:spLocks noGrp="1"/>
          </p:cNvSpPr>
          <p:nvPr>
            <p:ph type="body"/>
          </p:nvPr>
        </p:nvSpPr>
        <p:spPr>
          <a:xfrm>
            <a:off x="504000" y="1823760"/>
            <a:ext cx="4427280" cy="4383720"/>
          </a:xfrm>
          <a:prstGeom prst="rect">
            <a:avLst/>
          </a:prstGeom>
        </p:spPr>
        <p:txBody>
          <a:bodyPr lIns="0" rIns="0" tIns="0" bIns="0"/>
          <a:p>
            <a:endParaRPr/>
          </a:p>
        </p:txBody>
      </p:sp>
      <p:sp>
        <p:nvSpPr>
          <p:cNvPr id="357" name="PlaceHolder 3"/>
          <p:cNvSpPr>
            <a:spLocks noGrp="1"/>
          </p:cNvSpPr>
          <p:nvPr>
            <p:ph type="body"/>
          </p:nvPr>
        </p:nvSpPr>
        <p:spPr>
          <a:xfrm>
            <a:off x="5153040" y="1823760"/>
            <a:ext cx="4427280" cy="2090880"/>
          </a:xfrm>
          <a:prstGeom prst="rect">
            <a:avLst/>
          </a:prstGeom>
        </p:spPr>
        <p:txBody>
          <a:bodyPr lIns="0" rIns="0" tIns="0" bIns="0"/>
          <a:p>
            <a:endParaRPr/>
          </a:p>
        </p:txBody>
      </p:sp>
      <p:sp>
        <p:nvSpPr>
          <p:cNvPr id="358" name="PlaceHolder 4"/>
          <p:cNvSpPr>
            <a:spLocks noGrp="1"/>
          </p:cNvSpPr>
          <p:nvPr>
            <p:ph type="body"/>
          </p:nvPr>
        </p:nvSpPr>
        <p:spPr>
          <a:xfrm>
            <a:off x="5153040" y="4113720"/>
            <a:ext cx="4427280" cy="2090880"/>
          </a:xfrm>
          <a:prstGeom prst="rect">
            <a:avLst/>
          </a:prstGeom>
        </p:spPr>
        <p:txBody>
          <a:bodyPr lIns="0" rIns="0" tIns="0" bIns="0"/>
          <a:p>
            <a:endParaRPr/>
          </a:p>
        </p:txBody>
      </p:sp>
    </p:spTree>
  </p:cSld>
</p:sldLayout>
</file>

<file path=ppt/slideLayouts/slideLayout117.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359"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360" name="PlaceHolder 2"/>
          <p:cNvSpPr>
            <a:spLocks noGrp="1"/>
          </p:cNvSpPr>
          <p:nvPr>
            <p:ph type="body"/>
          </p:nvPr>
        </p:nvSpPr>
        <p:spPr>
          <a:xfrm>
            <a:off x="504000" y="1823760"/>
            <a:ext cx="4427280" cy="2090880"/>
          </a:xfrm>
          <a:prstGeom prst="rect">
            <a:avLst/>
          </a:prstGeom>
        </p:spPr>
        <p:txBody>
          <a:bodyPr lIns="0" rIns="0" tIns="0" bIns="0"/>
          <a:p>
            <a:endParaRPr/>
          </a:p>
        </p:txBody>
      </p:sp>
      <p:sp>
        <p:nvSpPr>
          <p:cNvPr id="361" name="PlaceHolder 3"/>
          <p:cNvSpPr>
            <a:spLocks noGrp="1"/>
          </p:cNvSpPr>
          <p:nvPr>
            <p:ph type="body"/>
          </p:nvPr>
        </p:nvSpPr>
        <p:spPr>
          <a:xfrm>
            <a:off x="5153040" y="1823760"/>
            <a:ext cx="4427280" cy="2090880"/>
          </a:xfrm>
          <a:prstGeom prst="rect">
            <a:avLst/>
          </a:prstGeom>
        </p:spPr>
        <p:txBody>
          <a:bodyPr lIns="0" rIns="0" tIns="0" bIns="0"/>
          <a:p>
            <a:endParaRPr/>
          </a:p>
        </p:txBody>
      </p:sp>
      <p:sp>
        <p:nvSpPr>
          <p:cNvPr id="362" name="PlaceHolder 4"/>
          <p:cNvSpPr>
            <a:spLocks noGrp="1"/>
          </p:cNvSpPr>
          <p:nvPr>
            <p:ph type="body"/>
          </p:nvPr>
        </p:nvSpPr>
        <p:spPr>
          <a:xfrm>
            <a:off x="504000" y="4113720"/>
            <a:ext cx="9072360" cy="2090880"/>
          </a:xfrm>
          <a:prstGeom prst="rect">
            <a:avLst/>
          </a:prstGeom>
        </p:spPr>
        <p:txBody>
          <a:bodyPr lIns="0" rIns="0" tIns="0" bIns="0"/>
          <a:p>
            <a:endParaRPr/>
          </a:p>
        </p:txBody>
      </p:sp>
    </p:spTree>
  </p:cSld>
</p:sldLayout>
</file>

<file path=ppt/slideLayouts/slideLayout118.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363"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364" name="PlaceHolder 2"/>
          <p:cNvSpPr>
            <a:spLocks noGrp="1"/>
          </p:cNvSpPr>
          <p:nvPr>
            <p:ph type="body"/>
          </p:nvPr>
        </p:nvSpPr>
        <p:spPr>
          <a:xfrm>
            <a:off x="504000" y="1823760"/>
            <a:ext cx="9072360" cy="2090880"/>
          </a:xfrm>
          <a:prstGeom prst="rect">
            <a:avLst/>
          </a:prstGeom>
        </p:spPr>
        <p:txBody>
          <a:bodyPr lIns="0" rIns="0" tIns="0" bIns="0"/>
          <a:p>
            <a:endParaRPr/>
          </a:p>
        </p:txBody>
      </p:sp>
      <p:sp>
        <p:nvSpPr>
          <p:cNvPr id="365" name="PlaceHolder 3"/>
          <p:cNvSpPr>
            <a:spLocks noGrp="1"/>
          </p:cNvSpPr>
          <p:nvPr>
            <p:ph type="body"/>
          </p:nvPr>
        </p:nvSpPr>
        <p:spPr>
          <a:xfrm>
            <a:off x="504000" y="4113720"/>
            <a:ext cx="9072360" cy="2090880"/>
          </a:xfrm>
          <a:prstGeom prst="rect">
            <a:avLst/>
          </a:prstGeom>
        </p:spPr>
        <p:txBody>
          <a:bodyPr lIns="0" rIns="0" tIns="0" bIns="0"/>
          <a:p>
            <a:endParaRPr/>
          </a:p>
        </p:txBody>
      </p:sp>
    </p:spTree>
  </p:cSld>
</p:sldLayout>
</file>

<file path=ppt/slideLayouts/slideLayout119.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366"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367" name="PlaceHolder 2"/>
          <p:cNvSpPr>
            <a:spLocks noGrp="1"/>
          </p:cNvSpPr>
          <p:nvPr>
            <p:ph type="body"/>
          </p:nvPr>
        </p:nvSpPr>
        <p:spPr>
          <a:xfrm>
            <a:off x="504000" y="1823760"/>
            <a:ext cx="4427280" cy="2090880"/>
          </a:xfrm>
          <a:prstGeom prst="rect">
            <a:avLst/>
          </a:prstGeom>
        </p:spPr>
        <p:txBody>
          <a:bodyPr lIns="0" rIns="0" tIns="0" bIns="0"/>
          <a:p>
            <a:endParaRPr/>
          </a:p>
        </p:txBody>
      </p:sp>
      <p:sp>
        <p:nvSpPr>
          <p:cNvPr id="368" name="PlaceHolder 3"/>
          <p:cNvSpPr>
            <a:spLocks noGrp="1"/>
          </p:cNvSpPr>
          <p:nvPr>
            <p:ph type="body"/>
          </p:nvPr>
        </p:nvSpPr>
        <p:spPr>
          <a:xfrm>
            <a:off x="5153040" y="1823760"/>
            <a:ext cx="4427280" cy="2090880"/>
          </a:xfrm>
          <a:prstGeom prst="rect">
            <a:avLst/>
          </a:prstGeom>
        </p:spPr>
        <p:txBody>
          <a:bodyPr lIns="0" rIns="0" tIns="0" bIns="0"/>
          <a:p>
            <a:endParaRPr/>
          </a:p>
        </p:txBody>
      </p:sp>
      <p:sp>
        <p:nvSpPr>
          <p:cNvPr id="369" name="PlaceHolder 4"/>
          <p:cNvSpPr>
            <a:spLocks noGrp="1"/>
          </p:cNvSpPr>
          <p:nvPr>
            <p:ph type="body"/>
          </p:nvPr>
        </p:nvSpPr>
        <p:spPr>
          <a:xfrm>
            <a:off x="5153040" y="4113720"/>
            <a:ext cx="4427280" cy="2090880"/>
          </a:xfrm>
          <a:prstGeom prst="rect">
            <a:avLst/>
          </a:prstGeom>
        </p:spPr>
        <p:txBody>
          <a:bodyPr lIns="0" rIns="0" tIns="0" bIns="0"/>
          <a:p>
            <a:endParaRPr/>
          </a:p>
        </p:txBody>
      </p:sp>
      <p:sp>
        <p:nvSpPr>
          <p:cNvPr id="370" name="PlaceHolder 5"/>
          <p:cNvSpPr>
            <a:spLocks noGrp="1"/>
          </p:cNvSpPr>
          <p:nvPr>
            <p:ph type="body"/>
          </p:nvPr>
        </p:nvSpPr>
        <p:spPr>
          <a:xfrm>
            <a:off x="504000" y="4113720"/>
            <a:ext cx="4427280" cy="209088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33" name="PlaceHolder 2"/>
          <p:cNvSpPr>
            <a:spLocks noGrp="1"/>
          </p:cNvSpPr>
          <p:nvPr>
            <p:ph type="body"/>
          </p:nvPr>
        </p:nvSpPr>
        <p:spPr>
          <a:xfrm>
            <a:off x="504000" y="1823760"/>
            <a:ext cx="9072360" cy="4383720"/>
          </a:xfrm>
          <a:prstGeom prst="rect">
            <a:avLst/>
          </a:prstGeom>
        </p:spPr>
        <p:txBody>
          <a:bodyPr lIns="0" rIns="0" tIns="0" bIns="0"/>
          <a:p>
            <a:endParaRPr/>
          </a:p>
        </p:txBody>
      </p:sp>
      <p:sp>
        <p:nvSpPr>
          <p:cNvPr id="34" name="PlaceHolder 3"/>
          <p:cNvSpPr>
            <a:spLocks noGrp="1"/>
          </p:cNvSpPr>
          <p:nvPr>
            <p:ph type="body"/>
          </p:nvPr>
        </p:nvSpPr>
        <p:spPr>
          <a:xfrm>
            <a:off x="504000" y="1823760"/>
            <a:ext cx="9072360" cy="4383720"/>
          </a:xfrm>
          <a:prstGeom prst="rect">
            <a:avLst/>
          </a:prstGeom>
        </p:spPr>
        <p:txBody>
          <a:bodyPr lIns="0" rIns="0" tIns="0" bIns="0"/>
          <a:p>
            <a:endParaRPr/>
          </a:p>
        </p:txBody>
      </p:sp>
      <p:pic>
        <p:nvPicPr>
          <p:cNvPr id="35" name="" descr=""/>
          <p:cNvPicPr/>
          <p:nvPr/>
        </p:nvPicPr>
        <p:blipFill>
          <a:blip r:embed="rId2"/>
          <a:stretch/>
        </p:blipFill>
        <p:spPr>
          <a:xfrm>
            <a:off x="2292480" y="1823400"/>
            <a:ext cx="5495040" cy="4383720"/>
          </a:xfrm>
          <a:prstGeom prst="rect">
            <a:avLst/>
          </a:prstGeom>
          <a:ln>
            <a:noFill/>
          </a:ln>
        </p:spPr>
      </p:pic>
      <p:pic>
        <p:nvPicPr>
          <p:cNvPr id="36" name="" descr=""/>
          <p:cNvPicPr/>
          <p:nvPr/>
        </p:nvPicPr>
        <p:blipFill>
          <a:blip r:embed="rId3"/>
          <a:stretch/>
        </p:blipFill>
        <p:spPr>
          <a:xfrm>
            <a:off x="2292480" y="1823400"/>
            <a:ext cx="5495040" cy="4383720"/>
          </a:xfrm>
          <a:prstGeom prst="rect">
            <a:avLst/>
          </a:prstGeom>
          <a:ln>
            <a:noFill/>
          </a:ln>
        </p:spPr>
      </p:pic>
    </p:spTree>
  </p:cSld>
</p:sldLayout>
</file>

<file path=ppt/slideLayouts/slideLayout120.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71"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372" name="PlaceHolder 2"/>
          <p:cNvSpPr>
            <a:spLocks noGrp="1"/>
          </p:cNvSpPr>
          <p:nvPr>
            <p:ph type="body"/>
          </p:nvPr>
        </p:nvSpPr>
        <p:spPr>
          <a:xfrm>
            <a:off x="504000" y="1823760"/>
            <a:ext cx="9072360" cy="4383720"/>
          </a:xfrm>
          <a:prstGeom prst="rect">
            <a:avLst/>
          </a:prstGeom>
        </p:spPr>
        <p:txBody>
          <a:bodyPr lIns="0" rIns="0" tIns="0" bIns="0"/>
          <a:p>
            <a:endParaRPr/>
          </a:p>
        </p:txBody>
      </p:sp>
      <p:sp>
        <p:nvSpPr>
          <p:cNvPr id="373" name="PlaceHolder 3"/>
          <p:cNvSpPr>
            <a:spLocks noGrp="1"/>
          </p:cNvSpPr>
          <p:nvPr>
            <p:ph type="body"/>
          </p:nvPr>
        </p:nvSpPr>
        <p:spPr>
          <a:xfrm>
            <a:off x="504000" y="1823760"/>
            <a:ext cx="9072360" cy="4383720"/>
          </a:xfrm>
          <a:prstGeom prst="rect">
            <a:avLst/>
          </a:prstGeom>
        </p:spPr>
        <p:txBody>
          <a:bodyPr lIns="0" rIns="0" tIns="0" bIns="0"/>
          <a:p>
            <a:endParaRPr/>
          </a:p>
        </p:txBody>
      </p:sp>
      <p:pic>
        <p:nvPicPr>
          <p:cNvPr id="374" name="" descr=""/>
          <p:cNvPicPr/>
          <p:nvPr/>
        </p:nvPicPr>
        <p:blipFill>
          <a:blip r:embed="rId2"/>
          <a:stretch/>
        </p:blipFill>
        <p:spPr>
          <a:xfrm>
            <a:off x="2292480" y="1823400"/>
            <a:ext cx="5495040" cy="4383720"/>
          </a:xfrm>
          <a:prstGeom prst="rect">
            <a:avLst/>
          </a:prstGeom>
          <a:ln>
            <a:noFill/>
          </a:ln>
        </p:spPr>
      </p:pic>
      <p:pic>
        <p:nvPicPr>
          <p:cNvPr id="375" name="" descr=""/>
          <p:cNvPicPr/>
          <p:nvPr/>
        </p:nvPicPr>
        <p:blipFill>
          <a:blip r:embed="rId3"/>
          <a:stretch/>
        </p:blipFill>
        <p:spPr>
          <a:xfrm>
            <a:off x="2292480" y="1823400"/>
            <a:ext cx="5495040" cy="4383720"/>
          </a:xfrm>
          <a:prstGeom prst="rect">
            <a:avLst/>
          </a:prstGeom>
          <a:ln>
            <a:noFill/>
          </a:ln>
        </p:spPr>
      </p:pic>
    </p:spTree>
  </p:cSld>
</p:sldLayout>
</file>

<file path=ppt/slideLayouts/slideLayout12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2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382"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383" name="PlaceHolder 2"/>
          <p:cNvSpPr>
            <a:spLocks noGrp="1"/>
          </p:cNvSpPr>
          <p:nvPr>
            <p:ph type="subTitle"/>
          </p:nvPr>
        </p:nvSpPr>
        <p:spPr>
          <a:xfrm>
            <a:off x="504000" y="1823760"/>
            <a:ext cx="9072360" cy="4383720"/>
          </a:xfrm>
          <a:prstGeom prst="rect">
            <a:avLst/>
          </a:prstGeom>
        </p:spPr>
        <p:txBody>
          <a:bodyPr lIns="0" rIns="0" tIns="0" bIns="0" anchor="ctr"/>
          <a:p>
            <a:pPr algn="ctr"/>
            <a:endParaRPr/>
          </a:p>
        </p:txBody>
      </p:sp>
    </p:spTree>
  </p:cSld>
</p:sldLayout>
</file>

<file path=ppt/slideLayouts/slideLayout12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384"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385" name="PlaceHolder 2"/>
          <p:cNvSpPr>
            <a:spLocks noGrp="1"/>
          </p:cNvSpPr>
          <p:nvPr>
            <p:ph type="body"/>
          </p:nvPr>
        </p:nvSpPr>
        <p:spPr>
          <a:xfrm>
            <a:off x="504000" y="1823760"/>
            <a:ext cx="9072360" cy="4383720"/>
          </a:xfrm>
          <a:prstGeom prst="rect">
            <a:avLst/>
          </a:prstGeom>
        </p:spPr>
        <p:txBody>
          <a:bodyPr lIns="0" rIns="0" tIns="0" bIns="0"/>
          <a:p>
            <a:endParaRPr/>
          </a:p>
        </p:txBody>
      </p:sp>
    </p:spTree>
  </p:cSld>
</p:sldLayout>
</file>

<file path=ppt/slideLayouts/slideLayout12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386"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387" name="PlaceHolder 2"/>
          <p:cNvSpPr>
            <a:spLocks noGrp="1"/>
          </p:cNvSpPr>
          <p:nvPr>
            <p:ph type="body"/>
          </p:nvPr>
        </p:nvSpPr>
        <p:spPr>
          <a:xfrm>
            <a:off x="504000" y="1823760"/>
            <a:ext cx="4427280" cy="4383720"/>
          </a:xfrm>
          <a:prstGeom prst="rect">
            <a:avLst/>
          </a:prstGeom>
        </p:spPr>
        <p:txBody>
          <a:bodyPr lIns="0" rIns="0" tIns="0" bIns="0"/>
          <a:p>
            <a:endParaRPr/>
          </a:p>
        </p:txBody>
      </p:sp>
      <p:sp>
        <p:nvSpPr>
          <p:cNvPr id="388" name="PlaceHolder 3"/>
          <p:cNvSpPr>
            <a:spLocks noGrp="1"/>
          </p:cNvSpPr>
          <p:nvPr>
            <p:ph type="body"/>
          </p:nvPr>
        </p:nvSpPr>
        <p:spPr>
          <a:xfrm>
            <a:off x="5153040" y="1823760"/>
            <a:ext cx="4427280" cy="4383720"/>
          </a:xfrm>
          <a:prstGeom prst="rect">
            <a:avLst/>
          </a:prstGeom>
        </p:spPr>
        <p:txBody>
          <a:bodyPr lIns="0" rIns="0" tIns="0" bIns="0"/>
          <a:p>
            <a:endParaRPr/>
          </a:p>
        </p:txBody>
      </p:sp>
    </p:spTree>
  </p:cSld>
</p:sldLayout>
</file>

<file path=ppt/slideLayouts/slideLayout12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389"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Tree>
  </p:cSld>
</p:sldLayout>
</file>

<file path=ppt/slideLayouts/slideLayout12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390" name="PlaceHolder 1"/>
          <p:cNvSpPr>
            <a:spLocks noGrp="1"/>
          </p:cNvSpPr>
          <p:nvPr>
            <p:ph type="subTitle"/>
          </p:nvPr>
        </p:nvSpPr>
        <p:spPr>
          <a:xfrm>
            <a:off x="504000" y="287640"/>
            <a:ext cx="9072360" cy="4004640"/>
          </a:xfrm>
          <a:prstGeom prst="rect">
            <a:avLst/>
          </a:prstGeom>
        </p:spPr>
        <p:txBody>
          <a:bodyPr lIns="0" rIns="0" tIns="0" bIns="0" anchor="ctr"/>
          <a:p>
            <a:pPr algn="ctr"/>
            <a:endParaRPr/>
          </a:p>
        </p:txBody>
      </p:sp>
    </p:spTree>
  </p:cSld>
</p:sldLayout>
</file>

<file path=ppt/slideLayouts/slideLayout12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391"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392" name="PlaceHolder 2"/>
          <p:cNvSpPr>
            <a:spLocks noGrp="1"/>
          </p:cNvSpPr>
          <p:nvPr>
            <p:ph type="body"/>
          </p:nvPr>
        </p:nvSpPr>
        <p:spPr>
          <a:xfrm>
            <a:off x="504000" y="1823760"/>
            <a:ext cx="4427280" cy="2090880"/>
          </a:xfrm>
          <a:prstGeom prst="rect">
            <a:avLst/>
          </a:prstGeom>
        </p:spPr>
        <p:txBody>
          <a:bodyPr lIns="0" rIns="0" tIns="0" bIns="0"/>
          <a:p>
            <a:endParaRPr/>
          </a:p>
        </p:txBody>
      </p:sp>
      <p:sp>
        <p:nvSpPr>
          <p:cNvPr id="393" name="PlaceHolder 3"/>
          <p:cNvSpPr>
            <a:spLocks noGrp="1"/>
          </p:cNvSpPr>
          <p:nvPr>
            <p:ph type="body"/>
          </p:nvPr>
        </p:nvSpPr>
        <p:spPr>
          <a:xfrm>
            <a:off x="504000" y="4113720"/>
            <a:ext cx="4427280" cy="2090880"/>
          </a:xfrm>
          <a:prstGeom prst="rect">
            <a:avLst/>
          </a:prstGeom>
        </p:spPr>
        <p:txBody>
          <a:bodyPr lIns="0" rIns="0" tIns="0" bIns="0"/>
          <a:p>
            <a:endParaRPr/>
          </a:p>
        </p:txBody>
      </p:sp>
      <p:sp>
        <p:nvSpPr>
          <p:cNvPr id="394" name="PlaceHolder 4"/>
          <p:cNvSpPr>
            <a:spLocks noGrp="1"/>
          </p:cNvSpPr>
          <p:nvPr>
            <p:ph type="body"/>
          </p:nvPr>
        </p:nvSpPr>
        <p:spPr>
          <a:xfrm>
            <a:off x="5153040" y="1823760"/>
            <a:ext cx="4427280" cy="4383720"/>
          </a:xfrm>
          <a:prstGeom prst="rect">
            <a:avLst/>
          </a:prstGeom>
        </p:spPr>
        <p:txBody>
          <a:bodyPr lIns="0" rIns="0" tIns="0" bIns="0"/>
          <a:p>
            <a:endParaRPr/>
          </a:p>
        </p:txBody>
      </p:sp>
    </p:spTree>
  </p:cSld>
</p:sldLayout>
</file>

<file path=ppt/slideLayouts/slideLayout12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395"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396" name="PlaceHolder 2"/>
          <p:cNvSpPr>
            <a:spLocks noGrp="1"/>
          </p:cNvSpPr>
          <p:nvPr>
            <p:ph type="body"/>
          </p:nvPr>
        </p:nvSpPr>
        <p:spPr>
          <a:xfrm>
            <a:off x="504000" y="1823760"/>
            <a:ext cx="4427280" cy="4383720"/>
          </a:xfrm>
          <a:prstGeom prst="rect">
            <a:avLst/>
          </a:prstGeom>
        </p:spPr>
        <p:txBody>
          <a:bodyPr lIns="0" rIns="0" tIns="0" bIns="0"/>
          <a:p>
            <a:endParaRPr/>
          </a:p>
        </p:txBody>
      </p:sp>
      <p:sp>
        <p:nvSpPr>
          <p:cNvPr id="397" name="PlaceHolder 3"/>
          <p:cNvSpPr>
            <a:spLocks noGrp="1"/>
          </p:cNvSpPr>
          <p:nvPr>
            <p:ph type="body"/>
          </p:nvPr>
        </p:nvSpPr>
        <p:spPr>
          <a:xfrm>
            <a:off x="5153040" y="1823760"/>
            <a:ext cx="4427280" cy="2090880"/>
          </a:xfrm>
          <a:prstGeom prst="rect">
            <a:avLst/>
          </a:prstGeom>
        </p:spPr>
        <p:txBody>
          <a:bodyPr lIns="0" rIns="0" tIns="0" bIns="0"/>
          <a:p>
            <a:endParaRPr/>
          </a:p>
        </p:txBody>
      </p:sp>
      <p:sp>
        <p:nvSpPr>
          <p:cNvPr id="398" name="PlaceHolder 4"/>
          <p:cNvSpPr>
            <a:spLocks noGrp="1"/>
          </p:cNvSpPr>
          <p:nvPr>
            <p:ph type="body"/>
          </p:nvPr>
        </p:nvSpPr>
        <p:spPr>
          <a:xfrm>
            <a:off x="5153040" y="4113720"/>
            <a:ext cx="4427280" cy="2090880"/>
          </a:xfrm>
          <a:prstGeom prst="rect">
            <a:avLst/>
          </a:prstGeom>
        </p:spPr>
        <p:txBody>
          <a:bodyPr lIns="0" rIns="0" tIns="0" bIns="0"/>
          <a:p>
            <a:endParaRPr/>
          </a:p>
        </p:txBody>
      </p:sp>
    </p:spTree>
  </p:cSld>
</p:sldLayout>
</file>

<file path=ppt/slideLayouts/slideLayout12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399"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400" name="PlaceHolder 2"/>
          <p:cNvSpPr>
            <a:spLocks noGrp="1"/>
          </p:cNvSpPr>
          <p:nvPr>
            <p:ph type="body"/>
          </p:nvPr>
        </p:nvSpPr>
        <p:spPr>
          <a:xfrm>
            <a:off x="504000" y="1823760"/>
            <a:ext cx="4427280" cy="2090880"/>
          </a:xfrm>
          <a:prstGeom prst="rect">
            <a:avLst/>
          </a:prstGeom>
        </p:spPr>
        <p:txBody>
          <a:bodyPr lIns="0" rIns="0" tIns="0" bIns="0"/>
          <a:p>
            <a:endParaRPr/>
          </a:p>
        </p:txBody>
      </p:sp>
      <p:sp>
        <p:nvSpPr>
          <p:cNvPr id="401" name="PlaceHolder 3"/>
          <p:cNvSpPr>
            <a:spLocks noGrp="1"/>
          </p:cNvSpPr>
          <p:nvPr>
            <p:ph type="body"/>
          </p:nvPr>
        </p:nvSpPr>
        <p:spPr>
          <a:xfrm>
            <a:off x="5153040" y="1823760"/>
            <a:ext cx="4427280" cy="2090880"/>
          </a:xfrm>
          <a:prstGeom prst="rect">
            <a:avLst/>
          </a:prstGeom>
        </p:spPr>
        <p:txBody>
          <a:bodyPr lIns="0" rIns="0" tIns="0" bIns="0"/>
          <a:p>
            <a:endParaRPr/>
          </a:p>
        </p:txBody>
      </p:sp>
      <p:sp>
        <p:nvSpPr>
          <p:cNvPr id="402" name="PlaceHolder 4"/>
          <p:cNvSpPr>
            <a:spLocks noGrp="1"/>
          </p:cNvSpPr>
          <p:nvPr>
            <p:ph type="body"/>
          </p:nvPr>
        </p:nvSpPr>
        <p:spPr>
          <a:xfrm>
            <a:off x="504000" y="4113720"/>
            <a:ext cx="9072360" cy="2090880"/>
          </a:xfrm>
          <a:prstGeom prst="rect">
            <a:avLst/>
          </a:prstGeom>
        </p:spPr>
        <p:txBody>
          <a:bodyPr lIns="0" rIns="0" tIns="0" bIns="0"/>
          <a:p>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3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403"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404" name="PlaceHolder 2"/>
          <p:cNvSpPr>
            <a:spLocks noGrp="1"/>
          </p:cNvSpPr>
          <p:nvPr>
            <p:ph type="body"/>
          </p:nvPr>
        </p:nvSpPr>
        <p:spPr>
          <a:xfrm>
            <a:off x="504000" y="1823760"/>
            <a:ext cx="9072360" cy="2090880"/>
          </a:xfrm>
          <a:prstGeom prst="rect">
            <a:avLst/>
          </a:prstGeom>
        </p:spPr>
        <p:txBody>
          <a:bodyPr lIns="0" rIns="0" tIns="0" bIns="0"/>
          <a:p>
            <a:endParaRPr/>
          </a:p>
        </p:txBody>
      </p:sp>
      <p:sp>
        <p:nvSpPr>
          <p:cNvPr id="405" name="PlaceHolder 3"/>
          <p:cNvSpPr>
            <a:spLocks noGrp="1"/>
          </p:cNvSpPr>
          <p:nvPr>
            <p:ph type="body"/>
          </p:nvPr>
        </p:nvSpPr>
        <p:spPr>
          <a:xfrm>
            <a:off x="504000" y="4113720"/>
            <a:ext cx="9072360" cy="2090880"/>
          </a:xfrm>
          <a:prstGeom prst="rect">
            <a:avLst/>
          </a:prstGeom>
        </p:spPr>
        <p:txBody>
          <a:bodyPr lIns="0" rIns="0" tIns="0" bIns="0"/>
          <a:p>
            <a:endParaRPr/>
          </a:p>
        </p:txBody>
      </p:sp>
    </p:spTree>
  </p:cSld>
</p:sldLayout>
</file>

<file path=ppt/slideLayouts/slideLayout13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406"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407" name="PlaceHolder 2"/>
          <p:cNvSpPr>
            <a:spLocks noGrp="1"/>
          </p:cNvSpPr>
          <p:nvPr>
            <p:ph type="body"/>
          </p:nvPr>
        </p:nvSpPr>
        <p:spPr>
          <a:xfrm>
            <a:off x="504000" y="1823760"/>
            <a:ext cx="4427280" cy="2090880"/>
          </a:xfrm>
          <a:prstGeom prst="rect">
            <a:avLst/>
          </a:prstGeom>
        </p:spPr>
        <p:txBody>
          <a:bodyPr lIns="0" rIns="0" tIns="0" bIns="0"/>
          <a:p>
            <a:endParaRPr/>
          </a:p>
        </p:txBody>
      </p:sp>
      <p:sp>
        <p:nvSpPr>
          <p:cNvPr id="408" name="PlaceHolder 3"/>
          <p:cNvSpPr>
            <a:spLocks noGrp="1"/>
          </p:cNvSpPr>
          <p:nvPr>
            <p:ph type="body"/>
          </p:nvPr>
        </p:nvSpPr>
        <p:spPr>
          <a:xfrm>
            <a:off x="5153040" y="1823760"/>
            <a:ext cx="4427280" cy="2090880"/>
          </a:xfrm>
          <a:prstGeom prst="rect">
            <a:avLst/>
          </a:prstGeom>
        </p:spPr>
        <p:txBody>
          <a:bodyPr lIns="0" rIns="0" tIns="0" bIns="0"/>
          <a:p>
            <a:endParaRPr/>
          </a:p>
        </p:txBody>
      </p:sp>
      <p:sp>
        <p:nvSpPr>
          <p:cNvPr id="409" name="PlaceHolder 4"/>
          <p:cNvSpPr>
            <a:spLocks noGrp="1"/>
          </p:cNvSpPr>
          <p:nvPr>
            <p:ph type="body"/>
          </p:nvPr>
        </p:nvSpPr>
        <p:spPr>
          <a:xfrm>
            <a:off x="5153040" y="4113720"/>
            <a:ext cx="4427280" cy="2090880"/>
          </a:xfrm>
          <a:prstGeom prst="rect">
            <a:avLst/>
          </a:prstGeom>
        </p:spPr>
        <p:txBody>
          <a:bodyPr lIns="0" rIns="0" tIns="0" bIns="0"/>
          <a:p>
            <a:endParaRPr/>
          </a:p>
        </p:txBody>
      </p:sp>
      <p:sp>
        <p:nvSpPr>
          <p:cNvPr id="410" name="PlaceHolder 5"/>
          <p:cNvSpPr>
            <a:spLocks noGrp="1"/>
          </p:cNvSpPr>
          <p:nvPr>
            <p:ph type="body"/>
          </p:nvPr>
        </p:nvSpPr>
        <p:spPr>
          <a:xfrm>
            <a:off x="504000" y="4113720"/>
            <a:ext cx="4427280" cy="2090880"/>
          </a:xfrm>
          <a:prstGeom prst="rect">
            <a:avLst/>
          </a:prstGeom>
        </p:spPr>
        <p:txBody>
          <a:bodyPr lIns="0" rIns="0" tIns="0" bIns="0"/>
          <a:p>
            <a:endParaRPr/>
          </a:p>
        </p:txBody>
      </p:sp>
    </p:spTree>
  </p:cSld>
</p:sldLayout>
</file>

<file path=ppt/slideLayouts/slideLayout13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411"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412" name="PlaceHolder 2"/>
          <p:cNvSpPr>
            <a:spLocks noGrp="1"/>
          </p:cNvSpPr>
          <p:nvPr>
            <p:ph type="body"/>
          </p:nvPr>
        </p:nvSpPr>
        <p:spPr>
          <a:xfrm>
            <a:off x="504000" y="1823760"/>
            <a:ext cx="9072360" cy="4383720"/>
          </a:xfrm>
          <a:prstGeom prst="rect">
            <a:avLst/>
          </a:prstGeom>
        </p:spPr>
        <p:txBody>
          <a:bodyPr lIns="0" rIns="0" tIns="0" bIns="0"/>
          <a:p>
            <a:endParaRPr/>
          </a:p>
        </p:txBody>
      </p:sp>
      <p:sp>
        <p:nvSpPr>
          <p:cNvPr id="413" name="PlaceHolder 3"/>
          <p:cNvSpPr>
            <a:spLocks noGrp="1"/>
          </p:cNvSpPr>
          <p:nvPr>
            <p:ph type="body"/>
          </p:nvPr>
        </p:nvSpPr>
        <p:spPr>
          <a:xfrm>
            <a:off x="504000" y="1823760"/>
            <a:ext cx="9072360" cy="4383720"/>
          </a:xfrm>
          <a:prstGeom prst="rect">
            <a:avLst/>
          </a:prstGeom>
        </p:spPr>
        <p:txBody>
          <a:bodyPr lIns="0" rIns="0" tIns="0" bIns="0"/>
          <a:p>
            <a:endParaRPr/>
          </a:p>
        </p:txBody>
      </p:sp>
      <p:pic>
        <p:nvPicPr>
          <p:cNvPr id="414" name="" descr=""/>
          <p:cNvPicPr/>
          <p:nvPr/>
        </p:nvPicPr>
        <p:blipFill>
          <a:blip r:embed="rId2"/>
          <a:stretch/>
        </p:blipFill>
        <p:spPr>
          <a:xfrm>
            <a:off x="2292480" y="1823400"/>
            <a:ext cx="5495040" cy="4383720"/>
          </a:xfrm>
          <a:prstGeom prst="rect">
            <a:avLst/>
          </a:prstGeom>
          <a:ln>
            <a:noFill/>
          </a:ln>
        </p:spPr>
      </p:pic>
      <p:pic>
        <p:nvPicPr>
          <p:cNvPr id="415" name="" descr=""/>
          <p:cNvPicPr/>
          <p:nvPr/>
        </p:nvPicPr>
        <p:blipFill>
          <a:blip r:embed="rId3"/>
          <a:stretch/>
        </p:blipFill>
        <p:spPr>
          <a:xfrm>
            <a:off x="2292480" y="1823400"/>
            <a:ext cx="5495040" cy="4383720"/>
          </a:xfrm>
          <a:prstGeom prst="rect">
            <a:avLst/>
          </a:prstGeom>
          <a:ln>
            <a:noFill/>
          </a:ln>
        </p:spPr>
      </p:pic>
    </p:spTree>
  </p:cSld>
</p:sldLayout>
</file>

<file path=ppt/slideLayouts/slideLayout13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3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21"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422" name="PlaceHolder 2"/>
          <p:cNvSpPr>
            <a:spLocks noGrp="1"/>
          </p:cNvSpPr>
          <p:nvPr>
            <p:ph type="subTitle"/>
          </p:nvPr>
        </p:nvSpPr>
        <p:spPr>
          <a:xfrm>
            <a:off x="504000" y="1823760"/>
            <a:ext cx="9072360" cy="4383720"/>
          </a:xfrm>
          <a:prstGeom prst="rect">
            <a:avLst/>
          </a:prstGeom>
        </p:spPr>
        <p:txBody>
          <a:bodyPr lIns="0" rIns="0" tIns="0" bIns="0" anchor="ctr"/>
          <a:p>
            <a:pPr algn="ctr"/>
            <a:endParaRPr/>
          </a:p>
        </p:txBody>
      </p:sp>
    </p:spTree>
  </p:cSld>
</p:sldLayout>
</file>

<file path=ppt/slideLayouts/slideLayout13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23"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424" name="PlaceHolder 2"/>
          <p:cNvSpPr>
            <a:spLocks noGrp="1"/>
          </p:cNvSpPr>
          <p:nvPr>
            <p:ph type="body"/>
          </p:nvPr>
        </p:nvSpPr>
        <p:spPr>
          <a:xfrm>
            <a:off x="504000" y="1823760"/>
            <a:ext cx="9072360" cy="4383720"/>
          </a:xfrm>
          <a:prstGeom prst="rect">
            <a:avLst/>
          </a:prstGeom>
        </p:spPr>
        <p:txBody>
          <a:bodyPr lIns="0" rIns="0" tIns="0" bIns="0"/>
          <a:p>
            <a:endParaRPr/>
          </a:p>
        </p:txBody>
      </p:sp>
    </p:spTree>
  </p:cSld>
</p:sldLayout>
</file>

<file path=ppt/slideLayouts/slideLayout13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25"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426" name="PlaceHolder 2"/>
          <p:cNvSpPr>
            <a:spLocks noGrp="1"/>
          </p:cNvSpPr>
          <p:nvPr>
            <p:ph type="body"/>
          </p:nvPr>
        </p:nvSpPr>
        <p:spPr>
          <a:xfrm>
            <a:off x="504000" y="1823760"/>
            <a:ext cx="4427280" cy="4383720"/>
          </a:xfrm>
          <a:prstGeom prst="rect">
            <a:avLst/>
          </a:prstGeom>
        </p:spPr>
        <p:txBody>
          <a:bodyPr lIns="0" rIns="0" tIns="0" bIns="0"/>
          <a:p>
            <a:endParaRPr/>
          </a:p>
        </p:txBody>
      </p:sp>
      <p:sp>
        <p:nvSpPr>
          <p:cNvPr id="427" name="PlaceHolder 3"/>
          <p:cNvSpPr>
            <a:spLocks noGrp="1"/>
          </p:cNvSpPr>
          <p:nvPr>
            <p:ph type="body"/>
          </p:nvPr>
        </p:nvSpPr>
        <p:spPr>
          <a:xfrm>
            <a:off x="5153040" y="1823760"/>
            <a:ext cx="4427280" cy="4383720"/>
          </a:xfrm>
          <a:prstGeom prst="rect">
            <a:avLst/>
          </a:prstGeom>
        </p:spPr>
        <p:txBody>
          <a:bodyPr lIns="0" rIns="0" tIns="0" bIns="0"/>
          <a:p>
            <a:endParaRPr/>
          </a:p>
        </p:txBody>
      </p:sp>
    </p:spTree>
  </p:cSld>
</p:sldLayout>
</file>

<file path=ppt/slideLayouts/slideLayout13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428"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Tree>
  </p:cSld>
</p:sldLayout>
</file>

<file path=ppt/slideLayouts/slideLayout13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429" name="PlaceHolder 1"/>
          <p:cNvSpPr>
            <a:spLocks noGrp="1"/>
          </p:cNvSpPr>
          <p:nvPr>
            <p:ph type="subTitle"/>
          </p:nvPr>
        </p:nvSpPr>
        <p:spPr>
          <a:xfrm>
            <a:off x="504000" y="287640"/>
            <a:ext cx="9072360" cy="4004640"/>
          </a:xfrm>
          <a:prstGeom prst="rect">
            <a:avLst/>
          </a:prstGeom>
        </p:spPr>
        <p:txBody>
          <a:bodyPr lIns="0" rIns="0" tIns="0" bIns="0" anchor="ctr"/>
          <a:p>
            <a:pPr algn="ctr"/>
            <a:endParaRPr/>
          </a:p>
        </p:txBody>
      </p:sp>
    </p:spTree>
  </p:cSld>
</p:sldLayout>
</file>

<file path=ppt/slideLayouts/slideLayout13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430"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431" name="PlaceHolder 2"/>
          <p:cNvSpPr>
            <a:spLocks noGrp="1"/>
          </p:cNvSpPr>
          <p:nvPr>
            <p:ph type="body"/>
          </p:nvPr>
        </p:nvSpPr>
        <p:spPr>
          <a:xfrm>
            <a:off x="504000" y="1823760"/>
            <a:ext cx="4427280" cy="2090880"/>
          </a:xfrm>
          <a:prstGeom prst="rect">
            <a:avLst/>
          </a:prstGeom>
        </p:spPr>
        <p:txBody>
          <a:bodyPr lIns="0" rIns="0" tIns="0" bIns="0"/>
          <a:p>
            <a:endParaRPr/>
          </a:p>
        </p:txBody>
      </p:sp>
      <p:sp>
        <p:nvSpPr>
          <p:cNvPr id="432" name="PlaceHolder 3"/>
          <p:cNvSpPr>
            <a:spLocks noGrp="1"/>
          </p:cNvSpPr>
          <p:nvPr>
            <p:ph type="body"/>
          </p:nvPr>
        </p:nvSpPr>
        <p:spPr>
          <a:xfrm>
            <a:off x="504000" y="4113720"/>
            <a:ext cx="4427280" cy="2090880"/>
          </a:xfrm>
          <a:prstGeom prst="rect">
            <a:avLst/>
          </a:prstGeom>
        </p:spPr>
        <p:txBody>
          <a:bodyPr lIns="0" rIns="0" tIns="0" bIns="0"/>
          <a:p>
            <a:endParaRPr/>
          </a:p>
        </p:txBody>
      </p:sp>
      <p:sp>
        <p:nvSpPr>
          <p:cNvPr id="433" name="PlaceHolder 4"/>
          <p:cNvSpPr>
            <a:spLocks noGrp="1"/>
          </p:cNvSpPr>
          <p:nvPr>
            <p:ph type="body"/>
          </p:nvPr>
        </p:nvSpPr>
        <p:spPr>
          <a:xfrm>
            <a:off x="5153040" y="1823760"/>
            <a:ext cx="4427280" cy="4383720"/>
          </a:xfrm>
          <a:prstGeom prst="rect">
            <a:avLst/>
          </a:prstGeom>
        </p:spPr>
        <p:txBody>
          <a:bodyPr lIns="0" rIns="0" tIns="0" bIns="0"/>
          <a:p>
            <a:endParaRP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42" name="PlaceHolder 2"/>
          <p:cNvSpPr>
            <a:spLocks noGrp="1"/>
          </p:cNvSpPr>
          <p:nvPr>
            <p:ph type="subTitle"/>
          </p:nvPr>
        </p:nvSpPr>
        <p:spPr>
          <a:xfrm>
            <a:off x="504000" y="1823760"/>
            <a:ext cx="9072360" cy="4383720"/>
          </a:xfrm>
          <a:prstGeom prst="rect">
            <a:avLst/>
          </a:prstGeom>
        </p:spPr>
        <p:txBody>
          <a:bodyPr lIns="0" rIns="0" tIns="0" bIns="0" anchor="ctr"/>
          <a:p>
            <a:pPr algn="ctr"/>
            <a:endParaRPr/>
          </a:p>
        </p:txBody>
      </p:sp>
    </p:spTree>
  </p:cSld>
</p:sldLayout>
</file>

<file path=ppt/slideLayouts/slideLayout14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434"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435" name="PlaceHolder 2"/>
          <p:cNvSpPr>
            <a:spLocks noGrp="1"/>
          </p:cNvSpPr>
          <p:nvPr>
            <p:ph type="body"/>
          </p:nvPr>
        </p:nvSpPr>
        <p:spPr>
          <a:xfrm>
            <a:off x="504000" y="1823760"/>
            <a:ext cx="4427280" cy="4383720"/>
          </a:xfrm>
          <a:prstGeom prst="rect">
            <a:avLst/>
          </a:prstGeom>
        </p:spPr>
        <p:txBody>
          <a:bodyPr lIns="0" rIns="0" tIns="0" bIns="0"/>
          <a:p>
            <a:endParaRPr/>
          </a:p>
        </p:txBody>
      </p:sp>
      <p:sp>
        <p:nvSpPr>
          <p:cNvPr id="436" name="PlaceHolder 3"/>
          <p:cNvSpPr>
            <a:spLocks noGrp="1"/>
          </p:cNvSpPr>
          <p:nvPr>
            <p:ph type="body"/>
          </p:nvPr>
        </p:nvSpPr>
        <p:spPr>
          <a:xfrm>
            <a:off x="5153040" y="1823760"/>
            <a:ext cx="4427280" cy="2090880"/>
          </a:xfrm>
          <a:prstGeom prst="rect">
            <a:avLst/>
          </a:prstGeom>
        </p:spPr>
        <p:txBody>
          <a:bodyPr lIns="0" rIns="0" tIns="0" bIns="0"/>
          <a:p>
            <a:endParaRPr/>
          </a:p>
        </p:txBody>
      </p:sp>
      <p:sp>
        <p:nvSpPr>
          <p:cNvPr id="437" name="PlaceHolder 4"/>
          <p:cNvSpPr>
            <a:spLocks noGrp="1"/>
          </p:cNvSpPr>
          <p:nvPr>
            <p:ph type="body"/>
          </p:nvPr>
        </p:nvSpPr>
        <p:spPr>
          <a:xfrm>
            <a:off x="5153040" y="4113720"/>
            <a:ext cx="4427280" cy="2090880"/>
          </a:xfrm>
          <a:prstGeom prst="rect">
            <a:avLst/>
          </a:prstGeom>
        </p:spPr>
        <p:txBody>
          <a:bodyPr lIns="0" rIns="0" tIns="0" bIns="0"/>
          <a:p>
            <a:endParaRPr/>
          </a:p>
        </p:txBody>
      </p:sp>
    </p:spTree>
  </p:cSld>
</p:sldLayout>
</file>

<file path=ppt/slideLayouts/slideLayout14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438"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439" name="PlaceHolder 2"/>
          <p:cNvSpPr>
            <a:spLocks noGrp="1"/>
          </p:cNvSpPr>
          <p:nvPr>
            <p:ph type="body"/>
          </p:nvPr>
        </p:nvSpPr>
        <p:spPr>
          <a:xfrm>
            <a:off x="504000" y="1823760"/>
            <a:ext cx="4427280" cy="2090880"/>
          </a:xfrm>
          <a:prstGeom prst="rect">
            <a:avLst/>
          </a:prstGeom>
        </p:spPr>
        <p:txBody>
          <a:bodyPr lIns="0" rIns="0" tIns="0" bIns="0"/>
          <a:p>
            <a:endParaRPr/>
          </a:p>
        </p:txBody>
      </p:sp>
      <p:sp>
        <p:nvSpPr>
          <p:cNvPr id="440" name="PlaceHolder 3"/>
          <p:cNvSpPr>
            <a:spLocks noGrp="1"/>
          </p:cNvSpPr>
          <p:nvPr>
            <p:ph type="body"/>
          </p:nvPr>
        </p:nvSpPr>
        <p:spPr>
          <a:xfrm>
            <a:off x="5153040" y="1823760"/>
            <a:ext cx="4427280" cy="2090880"/>
          </a:xfrm>
          <a:prstGeom prst="rect">
            <a:avLst/>
          </a:prstGeom>
        </p:spPr>
        <p:txBody>
          <a:bodyPr lIns="0" rIns="0" tIns="0" bIns="0"/>
          <a:p>
            <a:endParaRPr/>
          </a:p>
        </p:txBody>
      </p:sp>
      <p:sp>
        <p:nvSpPr>
          <p:cNvPr id="441" name="PlaceHolder 4"/>
          <p:cNvSpPr>
            <a:spLocks noGrp="1"/>
          </p:cNvSpPr>
          <p:nvPr>
            <p:ph type="body"/>
          </p:nvPr>
        </p:nvSpPr>
        <p:spPr>
          <a:xfrm>
            <a:off x="504000" y="4113720"/>
            <a:ext cx="9072360" cy="2090880"/>
          </a:xfrm>
          <a:prstGeom prst="rect">
            <a:avLst/>
          </a:prstGeom>
        </p:spPr>
        <p:txBody>
          <a:bodyPr lIns="0" rIns="0" tIns="0" bIns="0"/>
          <a:p>
            <a:endParaRPr/>
          </a:p>
        </p:txBody>
      </p:sp>
    </p:spTree>
  </p:cSld>
</p:sldLayout>
</file>

<file path=ppt/slideLayouts/slideLayout14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442"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443" name="PlaceHolder 2"/>
          <p:cNvSpPr>
            <a:spLocks noGrp="1"/>
          </p:cNvSpPr>
          <p:nvPr>
            <p:ph type="body"/>
          </p:nvPr>
        </p:nvSpPr>
        <p:spPr>
          <a:xfrm>
            <a:off x="504000" y="1823760"/>
            <a:ext cx="9072360" cy="2090880"/>
          </a:xfrm>
          <a:prstGeom prst="rect">
            <a:avLst/>
          </a:prstGeom>
        </p:spPr>
        <p:txBody>
          <a:bodyPr lIns="0" rIns="0" tIns="0" bIns="0"/>
          <a:p>
            <a:endParaRPr/>
          </a:p>
        </p:txBody>
      </p:sp>
      <p:sp>
        <p:nvSpPr>
          <p:cNvPr id="444" name="PlaceHolder 3"/>
          <p:cNvSpPr>
            <a:spLocks noGrp="1"/>
          </p:cNvSpPr>
          <p:nvPr>
            <p:ph type="body"/>
          </p:nvPr>
        </p:nvSpPr>
        <p:spPr>
          <a:xfrm>
            <a:off x="504000" y="4113720"/>
            <a:ext cx="9072360" cy="2090880"/>
          </a:xfrm>
          <a:prstGeom prst="rect">
            <a:avLst/>
          </a:prstGeom>
        </p:spPr>
        <p:txBody>
          <a:bodyPr lIns="0" rIns="0" tIns="0" bIns="0"/>
          <a:p>
            <a:endParaRPr/>
          </a:p>
        </p:txBody>
      </p:sp>
    </p:spTree>
  </p:cSld>
</p:sldLayout>
</file>

<file path=ppt/slideLayouts/slideLayout14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445"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446" name="PlaceHolder 2"/>
          <p:cNvSpPr>
            <a:spLocks noGrp="1"/>
          </p:cNvSpPr>
          <p:nvPr>
            <p:ph type="body"/>
          </p:nvPr>
        </p:nvSpPr>
        <p:spPr>
          <a:xfrm>
            <a:off x="504000" y="1823760"/>
            <a:ext cx="4427280" cy="2090880"/>
          </a:xfrm>
          <a:prstGeom prst="rect">
            <a:avLst/>
          </a:prstGeom>
        </p:spPr>
        <p:txBody>
          <a:bodyPr lIns="0" rIns="0" tIns="0" bIns="0"/>
          <a:p>
            <a:endParaRPr/>
          </a:p>
        </p:txBody>
      </p:sp>
      <p:sp>
        <p:nvSpPr>
          <p:cNvPr id="447" name="PlaceHolder 3"/>
          <p:cNvSpPr>
            <a:spLocks noGrp="1"/>
          </p:cNvSpPr>
          <p:nvPr>
            <p:ph type="body"/>
          </p:nvPr>
        </p:nvSpPr>
        <p:spPr>
          <a:xfrm>
            <a:off x="5153040" y="1823760"/>
            <a:ext cx="4427280" cy="2090880"/>
          </a:xfrm>
          <a:prstGeom prst="rect">
            <a:avLst/>
          </a:prstGeom>
        </p:spPr>
        <p:txBody>
          <a:bodyPr lIns="0" rIns="0" tIns="0" bIns="0"/>
          <a:p>
            <a:endParaRPr/>
          </a:p>
        </p:txBody>
      </p:sp>
      <p:sp>
        <p:nvSpPr>
          <p:cNvPr id="448" name="PlaceHolder 4"/>
          <p:cNvSpPr>
            <a:spLocks noGrp="1"/>
          </p:cNvSpPr>
          <p:nvPr>
            <p:ph type="body"/>
          </p:nvPr>
        </p:nvSpPr>
        <p:spPr>
          <a:xfrm>
            <a:off x="5153040" y="4113720"/>
            <a:ext cx="4427280" cy="2090880"/>
          </a:xfrm>
          <a:prstGeom prst="rect">
            <a:avLst/>
          </a:prstGeom>
        </p:spPr>
        <p:txBody>
          <a:bodyPr lIns="0" rIns="0" tIns="0" bIns="0"/>
          <a:p>
            <a:endParaRPr/>
          </a:p>
        </p:txBody>
      </p:sp>
      <p:sp>
        <p:nvSpPr>
          <p:cNvPr id="449" name="PlaceHolder 5"/>
          <p:cNvSpPr>
            <a:spLocks noGrp="1"/>
          </p:cNvSpPr>
          <p:nvPr>
            <p:ph type="body"/>
          </p:nvPr>
        </p:nvSpPr>
        <p:spPr>
          <a:xfrm>
            <a:off x="504000" y="4113720"/>
            <a:ext cx="4427280" cy="2090880"/>
          </a:xfrm>
          <a:prstGeom prst="rect">
            <a:avLst/>
          </a:prstGeom>
        </p:spPr>
        <p:txBody>
          <a:bodyPr lIns="0" rIns="0" tIns="0" bIns="0"/>
          <a:p>
            <a:endParaRPr/>
          </a:p>
        </p:txBody>
      </p:sp>
    </p:spTree>
  </p:cSld>
</p:sldLayout>
</file>

<file path=ppt/slideLayouts/slideLayout14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450"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451" name="PlaceHolder 2"/>
          <p:cNvSpPr>
            <a:spLocks noGrp="1"/>
          </p:cNvSpPr>
          <p:nvPr>
            <p:ph type="body"/>
          </p:nvPr>
        </p:nvSpPr>
        <p:spPr>
          <a:xfrm>
            <a:off x="504000" y="1823760"/>
            <a:ext cx="9072360" cy="4383720"/>
          </a:xfrm>
          <a:prstGeom prst="rect">
            <a:avLst/>
          </a:prstGeom>
        </p:spPr>
        <p:txBody>
          <a:bodyPr lIns="0" rIns="0" tIns="0" bIns="0"/>
          <a:p>
            <a:endParaRPr/>
          </a:p>
        </p:txBody>
      </p:sp>
      <p:sp>
        <p:nvSpPr>
          <p:cNvPr id="452" name="PlaceHolder 3"/>
          <p:cNvSpPr>
            <a:spLocks noGrp="1"/>
          </p:cNvSpPr>
          <p:nvPr>
            <p:ph type="body"/>
          </p:nvPr>
        </p:nvSpPr>
        <p:spPr>
          <a:xfrm>
            <a:off x="504000" y="1823760"/>
            <a:ext cx="9072360" cy="4383720"/>
          </a:xfrm>
          <a:prstGeom prst="rect">
            <a:avLst/>
          </a:prstGeom>
        </p:spPr>
        <p:txBody>
          <a:bodyPr lIns="0" rIns="0" tIns="0" bIns="0"/>
          <a:p>
            <a:endParaRPr/>
          </a:p>
        </p:txBody>
      </p:sp>
      <p:pic>
        <p:nvPicPr>
          <p:cNvPr id="453" name="" descr=""/>
          <p:cNvPicPr/>
          <p:nvPr/>
        </p:nvPicPr>
        <p:blipFill>
          <a:blip r:embed="rId2"/>
          <a:stretch/>
        </p:blipFill>
        <p:spPr>
          <a:xfrm>
            <a:off x="2292480" y="1823400"/>
            <a:ext cx="5495040" cy="4383720"/>
          </a:xfrm>
          <a:prstGeom prst="rect">
            <a:avLst/>
          </a:prstGeom>
          <a:ln>
            <a:noFill/>
          </a:ln>
        </p:spPr>
      </p:pic>
      <p:pic>
        <p:nvPicPr>
          <p:cNvPr id="454" name="" descr=""/>
          <p:cNvPicPr/>
          <p:nvPr/>
        </p:nvPicPr>
        <p:blipFill>
          <a:blip r:embed="rId3"/>
          <a:stretch/>
        </p:blipFill>
        <p:spPr>
          <a:xfrm>
            <a:off x="2292480" y="1823400"/>
            <a:ext cx="5495040" cy="4383720"/>
          </a:xfrm>
          <a:prstGeom prst="rect">
            <a:avLst/>
          </a:prstGeom>
          <a:ln>
            <a:noFill/>
          </a:ln>
        </p:spPr>
      </p:pic>
    </p:spTree>
  </p:cSld>
</p:sldLayout>
</file>

<file path=ppt/slideLayouts/slideLayout14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58"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459" name="PlaceHolder 2"/>
          <p:cNvSpPr>
            <a:spLocks noGrp="1"/>
          </p:cNvSpPr>
          <p:nvPr>
            <p:ph type="subTitle"/>
          </p:nvPr>
        </p:nvSpPr>
        <p:spPr>
          <a:xfrm>
            <a:off x="504000" y="1823760"/>
            <a:ext cx="9072360" cy="4383720"/>
          </a:xfrm>
          <a:prstGeom prst="rect">
            <a:avLst/>
          </a:prstGeom>
        </p:spPr>
        <p:txBody>
          <a:bodyPr lIns="0" rIns="0" tIns="0" bIns="0" anchor="ctr"/>
          <a:p>
            <a:pPr algn="ctr"/>
            <a:endParaRPr/>
          </a:p>
        </p:txBody>
      </p:sp>
    </p:spTree>
  </p:cSld>
</p:sldLayout>
</file>

<file path=ppt/slideLayouts/slideLayout14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60"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461" name="PlaceHolder 2"/>
          <p:cNvSpPr>
            <a:spLocks noGrp="1"/>
          </p:cNvSpPr>
          <p:nvPr>
            <p:ph type="body"/>
          </p:nvPr>
        </p:nvSpPr>
        <p:spPr>
          <a:xfrm>
            <a:off x="504000" y="1823760"/>
            <a:ext cx="9072360" cy="4383720"/>
          </a:xfrm>
          <a:prstGeom prst="rect">
            <a:avLst/>
          </a:prstGeom>
        </p:spPr>
        <p:txBody>
          <a:bodyPr lIns="0" rIns="0" tIns="0" bIns="0"/>
          <a:p>
            <a:endParaRPr/>
          </a:p>
        </p:txBody>
      </p:sp>
    </p:spTree>
  </p:cSld>
</p:sldLayout>
</file>

<file path=ppt/slideLayouts/slideLayout14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62"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463" name="PlaceHolder 2"/>
          <p:cNvSpPr>
            <a:spLocks noGrp="1"/>
          </p:cNvSpPr>
          <p:nvPr>
            <p:ph type="body"/>
          </p:nvPr>
        </p:nvSpPr>
        <p:spPr>
          <a:xfrm>
            <a:off x="504000" y="1823760"/>
            <a:ext cx="4427280" cy="4383720"/>
          </a:xfrm>
          <a:prstGeom prst="rect">
            <a:avLst/>
          </a:prstGeom>
        </p:spPr>
        <p:txBody>
          <a:bodyPr lIns="0" rIns="0" tIns="0" bIns="0"/>
          <a:p>
            <a:endParaRPr/>
          </a:p>
        </p:txBody>
      </p:sp>
      <p:sp>
        <p:nvSpPr>
          <p:cNvPr id="464" name="PlaceHolder 3"/>
          <p:cNvSpPr>
            <a:spLocks noGrp="1"/>
          </p:cNvSpPr>
          <p:nvPr>
            <p:ph type="body"/>
          </p:nvPr>
        </p:nvSpPr>
        <p:spPr>
          <a:xfrm>
            <a:off x="5153040" y="1823760"/>
            <a:ext cx="4427280" cy="4383720"/>
          </a:xfrm>
          <a:prstGeom prst="rect">
            <a:avLst/>
          </a:prstGeom>
        </p:spPr>
        <p:txBody>
          <a:bodyPr lIns="0" rIns="0" tIns="0" bIns="0"/>
          <a:p>
            <a:endParaRPr/>
          </a:p>
        </p:txBody>
      </p:sp>
    </p:spTree>
  </p:cSld>
</p:sldLayout>
</file>

<file path=ppt/slideLayouts/slideLayout14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465"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44" name="PlaceHolder 2"/>
          <p:cNvSpPr>
            <a:spLocks noGrp="1"/>
          </p:cNvSpPr>
          <p:nvPr>
            <p:ph type="body"/>
          </p:nvPr>
        </p:nvSpPr>
        <p:spPr>
          <a:xfrm>
            <a:off x="504000" y="1823760"/>
            <a:ext cx="9072360" cy="4383720"/>
          </a:xfrm>
          <a:prstGeom prst="rect">
            <a:avLst/>
          </a:prstGeom>
        </p:spPr>
        <p:txBody>
          <a:bodyPr lIns="0" rIns="0" tIns="0" bIns="0"/>
          <a:p>
            <a:endParaRPr/>
          </a:p>
        </p:txBody>
      </p:sp>
    </p:spTree>
  </p:cSld>
</p:sldLayout>
</file>

<file path=ppt/slideLayouts/slideLayout15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466" name="PlaceHolder 1"/>
          <p:cNvSpPr>
            <a:spLocks noGrp="1"/>
          </p:cNvSpPr>
          <p:nvPr>
            <p:ph type="subTitle"/>
          </p:nvPr>
        </p:nvSpPr>
        <p:spPr>
          <a:xfrm>
            <a:off x="504000" y="287640"/>
            <a:ext cx="9072360" cy="4004640"/>
          </a:xfrm>
          <a:prstGeom prst="rect">
            <a:avLst/>
          </a:prstGeom>
        </p:spPr>
        <p:txBody>
          <a:bodyPr lIns="0" rIns="0" tIns="0" bIns="0" anchor="ctr"/>
          <a:p>
            <a:pPr algn="ctr"/>
            <a:endParaRPr/>
          </a:p>
        </p:txBody>
      </p:sp>
    </p:spTree>
  </p:cSld>
</p:sldLayout>
</file>

<file path=ppt/slideLayouts/slideLayout15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467"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468" name="PlaceHolder 2"/>
          <p:cNvSpPr>
            <a:spLocks noGrp="1"/>
          </p:cNvSpPr>
          <p:nvPr>
            <p:ph type="body"/>
          </p:nvPr>
        </p:nvSpPr>
        <p:spPr>
          <a:xfrm>
            <a:off x="504000" y="1823760"/>
            <a:ext cx="4427280" cy="2090880"/>
          </a:xfrm>
          <a:prstGeom prst="rect">
            <a:avLst/>
          </a:prstGeom>
        </p:spPr>
        <p:txBody>
          <a:bodyPr lIns="0" rIns="0" tIns="0" bIns="0"/>
          <a:p>
            <a:endParaRPr/>
          </a:p>
        </p:txBody>
      </p:sp>
      <p:sp>
        <p:nvSpPr>
          <p:cNvPr id="469" name="PlaceHolder 3"/>
          <p:cNvSpPr>
            <a:spLocks noGrp="1"/>
          </p:cNvSpPr>
          <p:nvPr>
            <p:ph type="body"/>
          </p:nvPr>
        </p:nvSpPr>
        <p:spPr>
          <a:xfrm>
            <a:off x="504000" y="4113720"/>
            <a:ext cx="4427280" cy="2090880"/>
          </a:xfrm>
          <a:prstGeom prst="rect">
            <a:avLst/>
          </a:prstGeom>
        </p:spPr>
        <p:txBody>
          <a:bodyPr lIns="0" rIns="0" tIns="0" bIns="0"/>
          <a:p>
            <a:endParaRPr/>
          </a:p>
        </p:txBody>
      </p:sp>
      <p:sp>
        <p:nvSpPr>
          <p:cNvPr id="470" name="PlaceHolder 4"/>
          <p:cNvSpPr>
            <a:spLocks noGrp="1"/>
          </p:cNvSpPr>
          <p:nvPr>
            <p:ph type="body"/>
          </p:nvPr>
        </p:nvSpPr>
        <p:spPr>
          <a:xfrm>
            <a:off x="5153040" y="1823760"/>
            <a:ext cx="4427280" cy="4383720"/>
          </a:xfrm>
          <a:prstGeom prst="rect">
            <a:avLst/>
          </a:prstGeom>
        </p:spPr>
        <p:txBody>
          <a:bodyPr lIns="0" rIns="0" tIns="0" bIns="0"/>
          <a:p>
            <a:endParaRPr/>
          </a:p>
        </p:txBody>
      </p:sp>
    </p:spTree>
  </p:cSld>
</p:sldLayout>
</file>

<file path=ppt/slideLayouts/slideLayout15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471"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472" name="PlaceHolder 2"/>
          <p:cNvSpPr>
            <a:spLocks noGrp="1"/>
          </p:cNvSpPr>
          <p:nvPr>
            <p:ph type="body"/>
          </p:nvPr>
        </p:nvSpPr>
        <p:spPr>
          <a:xfrm>
            <a:off x="504000" y="1823760"/>
            <a:ext cx="4427280" cy="4383720"/>
          </a:xfrm>
          <a:prstGeom prst="rect">
            <a:avLst/>
          </a:prstGeom>
        </p:spPr>
        <p:txBody>
          <a:bodyPr lIns="0" rIns="0" tIns="0" bIns="0"/>
          <a:p>
            <a:endParaRPr/>
          </a:p>
        </p:txBody>
      </p:sp>
      <p:sp>
        <p:nvSpPr>
          <p:cNvPr id="473" name="PlaceHolder 3"/>
          <p:cNvSpPr>
            <a:spLocks noGrp="1"/>
          </p:cNvSpPr>
          <p:nvPr>
            <p:ph type="body"/>
          </p:nvPr>
        </p:nvSpPr>
        <p:spPr>
          <a:xfrm>
            <a:off x="5153040" y="1823760"/>
            <a:ext cx="4427280" cy="2090880"/>
          </a:xfrm>
          <a:prstGeom prst="rect">
            <a:avLst/>
          </a:prstGeom>
        </p:spPr>
        <p:txBody>
          <a:bodyPr lIns="0" rIns="0" tIns="0" bIns="0"/>
          <a:p>
            <a:endParaRPr/>
          </a:p>
        </p:txBody>
      </p:sp>
      <p:sp>
        <p:nvSpPr>
          <p:cNvPr id="474" name="PlaceHolder 4"/>
          <p:cNvSpPr>
            <a:spLocks noGrp="1"/>
          </p:cNvSpPr>
          <p:nvPr>
            <p:ph type="body"/>
          </p:nvPr>
        </p:nvSpPr>
        <p:spPr>
          <a:xfrm>
            <a:off x="5153040" y="4113720"/>
            <a:ext cx="4427280" cy="2090880"/>
          </a:xfrm>
          <a:prstGeom prst="rect">
            <a:avLst/>
          </a:prstGeom>
        </p:spPr>
        <p:txBody>
          <a:bodyPr lIns="0" rIns="0" tIns="0" bIns="0"/>
          <a:p>
            <a:endParaRPr/>
          </a:p>
        </p:txBody>
      </p:sp>
    </p:spTree>
  </p:cSld>
</p:sldLayout>
</file>

<file path=ppt/slideLayouts/slideLayout15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475"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476" name="PlaceHolder 2"/>
          <p:cNvSpPr>
            <a:spLocks noGrp="1"/>
          </p:cNvSpPr>
          <p:nvPr>
            <p:ph type="body"/>
          </p:nvPr>
        </p:nvSpPr>
        <p:spPr>
          <a:xfrm>
            <a:off x="504000" y="1823760"/>
            <a:ext cx="4427280" cy="2090880"/>
          </a:xfrm>
          <a:prstGeom prst="rect">
            <a:avLst/>
          </a:prstGeom>
        </p:spPr>
        <p:txBody>
          <a:bodyPr lIns="0" rIns="0" tIns="0" bIns="0"/>
          <a:p>
            <a:endParaRPr/>
          </a:p>
        </p:txBody>
      </p:sp>
      <p:sp>
        <p:nvSpPr>
          <p:cNvPr id="477" name="PlaceHolder 3"/>
          <p:cNvSpPr>
            <a:spLocks noGrp="1"/>
          </p:cNvSpPr>
          <p:nvPr>
            <p:ph type="body"/>
          </p:nvPr>
        </p:nvSpPr>
        <p:spPr>
          <a:xfrm>
            <a:off x="5153040" y="1823760"/>
            <a:ext cx="4427280" cy="2090880"/>
          </a:xfrm>
          <a:prstGeom prst="rect">
            <a:avLst/>
          </a:prstGeom>
        </p:spPr>
        <p:txBody>
          <a:bodyPr lIns="0" rIns="0" tIns="0" bIns="0"/>
          <a:p>
            <a:endParaRPr/>
          </a:p>
        </p:txBody>
      </p:sp>
      <p:sp>
        <p:nvSpPr>
          <p:cNvPr id="478" name="PlaceHolder 4"/>
          <p:cNvSpPr>
            <a:spLocks noGrp="1"/>
          </p:cNvSpPr>
          <p:nvPr>
            <p:ph type="body"/>
          </p:nvPr>
        </p:nvSpPr>
        <p:spPr>
          <a:xfrm>
            <a:off x="504000" y="4113720"/>
            <a:ext cx="9072360" cy="2090880"/>
          </a:xfrm>
          <a:prstGeom prst="rect">
            <a:avLst/>
          </a:prstGeom>
        </p:spPr>
        <p:txBody>
          <a:bodyPr lIns="0" rIns="0" tIns="0" bIns="0"/>
          <a:p>
            <a:endParaRPr/>
          </a:p>
        </p:txBody>
      </p:sp>
    </p:spTree>
  </p:cSld>
</p:sldLayout>
</file>

<file path=ppt/slideLayouts/slideLayout15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479"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480" name="PlaceHolder 2"/>
          <p:cNvSpPr>
            <a:spLocks noGrp="1"/>
          </p:cNvSpPr>
          <p:nvPr>
            <p:ph type="body"/>
          </p:nvPr>
        </p:nvSpPr>
        <p:spPr>
          <a:xfrm>
            <a:off x="504000" y="1823760"/>
            <a:ext cx="9072360" cy="2090880"/>
          </a:xfrm>
          <a:prstGeom prst="rect">
            <a:avLst/>
          </a:prstGeom>
        </p:spPr>
        <p:txBody>
          <a:bodyPr lIns="0" rIns="0" tIns="0" bIns="0"/>
          <a:p>
            <a:endParaRPr/>
          </a:p>
        </p:txBody>
      </p:sp>
      <p:sp>
        <p:nvSpPr>
          <p:cNvPr id="481" name="PlaceHolder 3"/>
          <p:cNvSpPr>
            <a:spLocks noGrp="1"/>
          </p:cNvSpPr>
          <p:nvPr>
            <p:ph type="body"/>
          </p:nvPr>
        </p:nvSpPr>
        <p:spPr>
          <a:xfrm>
            <a:off x="504000" y="4113720"/>
            <a:ext cx="9072360" cy="2090880"/>
          </a:xfrm>
          <a:prstGeom prst="rect">
            <a:avLst/>
          </a:prstGeom>
        </p:spPr>
        <p:txBody>
          <a:bodyPr lIns="0" rIns="0" tIns="0" bIns="0"/>
          <a:p>
            <a:endParaRPr/>
          </a:p>
        </p:txBody>
      </p:sp>
    </p:spTree>
  </p:cSld>
</p:sldLayout>
</file>

<file path=ppt/slideLayouts/slideLayout15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482"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483" name="PlaceHolder 2"/>
          <p:cNvSpPr>
            <a:spLocks noGrp="1"/>
          </p:cNvSpPr>
          <p:nvPr>
            <p:ph type="body"/>
          </p:nvPr>
        </p:nvSpPr>
        <p:spPr>
          <a:xfrm>
            <a:off x="504000" y="1823760"/>
            <a:ext cx="4427280" cy="2090880"/>
          </a:xfrm>
          <a:prstGeom prst="rect">
            <a:avLst/>
          </a:prstGeom>
        </p:spPr>
        <p:txBody>
          <a:bodyPr lIns="0" rIns="0" tIns="0" bIns="0"/>
          <a:p>
            <a:endParaRPr/>
          </a:p>
        </p:txBody>
      </p:sp>
      <p:sp>
        <p:nvSpPr>
          <p:cNvPr id="484" name="PlaceHolder 3"/>
          <p:cNvSpPr>
            <a:spLocks noGrp="1"/>
          </p:cNvSpPr>
          <p:nvPr>
            <p:ph type="body"/>
          </p:nvPr>
        </p:nvSpPr>
        <p:spPr>
          <a:xfrm>
            <a:off x="5153040" y="1823760"/>
            <a:ext cx="4427280" cy="2090880"/>
          </a:xfrm>
          <a:prstGeom prst="rect">
            <a:avLst/>
          </a:prstGeom>
        </p:spPr>
        <p:txBody>
          <a:bodyPr lIns="0" rIns="0" tIns="0" bIns="0"/>
          <a:p>
            <a:endParaRPr/>
          </a:p>
        </p:txBody>
      </p:sp>
      <p:sp>
        <p:nvSpPr>
          <p:cNvPr id="485" name="PlaceHolder 4"/>
          <p:cNvSpPr>
            <a:spLocks noGrp="1"/>
          </p:cNvSpPr>
          <p:nvPr>
            <p:ph type="body"/>
          </p:nvPr>
        </p:nvSpPr>
        <p:spPr>
          <a:xfrm>
            <a:off x="5153040" y="4113720"/>
            <a:ext cx="4427280" cy="2090880"/>
          </a:xfrm>
          <a:prstGeom prst="rect">
            <a:avLst/>
          </a:prstGeom>
        </p:spPr>
        <p:txBody>
          <a:bodyPr lIns="0" rIns="0" tIns="0" bIns="0"/>
          <a:p>
            <a:endParaRPr/>
          </a:p>
        </p:txBody>
      </p:sp>
      <p:sp>
        <p:nvSpPr>
          <p:cNvPr id="486" name="PlaceHolder 5"/>
          <p:cNvSpPr>
            <a:spLocks noGrp="1"/>
          </p:cNvSpPr>
          <p:nvPr>
            <p:ph type="body"/>
          </p:nvPr>
        </p:nvSpPr>
        <p:spPr>
          <a:xfrm>
            <a:off x="504000" y="4113720"/>
            <a:ext cx="4427280" cy="2090880"/>
          </a:xfrm>
          <a:prstGeom prst="rect">
            <a:avLst/>
          </a:prstGeom>
        </p:spPr>
        <p:txBody>
          <a:bodyPr lIns="0" rIns="0" tIns="0" bIns="0"/>
          <a:p>
            <a:endParaRPr/>
          </a:p>
        </p:txBody>
      </p:sp>
    </p:spTree>
  </p:cSld>
</p:sldLayout>
</file>

<file path=ppt/slideLayouts/slideLayout15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487"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488" name="PlaceHolder 2"/>
          <p:cNvSpPr>
            <a:spLocks noGrp="1"/>
          </p:cNvSpPr>
          <p:nvPr>
            <p:ph type="body"/>
          </p:nvPr>
        </p:nvSpPr>
        <p:spPr>
          <a:xfrm>
            <a:off x="504000" y="1823760"/>
            <a:ext cx="9072360" cy="4383720"/>
          </a:xfrm>
          <a:prstGeom prst="rect">
            <a:avLst/>
          </a:prstGeom>
        </p:spPr>
        <p:txBody>
          <a:bodyPr lIns="0" rIns="0" tIns="0" bIns="0"/>
          <a:p>
            <a:endParaRPr/>
          </a:p>
        </p:txBody>
      </p:sp>
      <p:sp>
        <p:nvSpPr>
          <p:cNvPr id="489" name="PlaceHolder 3"/>
          <p:cNvSpPr>
            <a:spLocks noGrp="1"/>
          </p:cNvSpPr>
          <p:nvPr>
            <p:ph type="body"/>
          </p:nvPr>
        </p:nvSpPr>
        <p:spPr>
          <a:xfrm>
            <a:off x="504000" y="1823760"/>
            <a:ext cx="9072360" cy="4383720"/>
          </a:xfrm>
          <a:prstGeom prst="rect">
            <a:avLst/>
          </a:prstGeom>
        </p:spPr>
        <p:txBody>
          <a:bodyPr lIns="0" rIns="0" tIns="0" bIns="0"/>
          <a:p>
            <a:endParaRPr/>
          </a:p>
        </p:txBody>
      </p:sp>
      <p:pic>
        <p:nvPicPr>
          <p:cNvPr id="490" name="" descr=""/>
          <p:cNvPicPr/>
          <p:nvPr/>
        </p:nvPicPr>
        <p:blipFill>
          <a:blip r:embed="rId2"/>
          <a:stretch/>
        </p:blipFill>
        <p:spPr>
          <a:xfrm>
            <a:off x="2292480" y="1823400"/>
            <a:ext cx="5495040" cy="4383720"/>
          </a:xfrm>
          <a:prstGeom prst="rect">
            <a:avLst/>
          </a:prstGeom>
          <a:ln>
            <a:noFill/>
          </a:ln>
        </p:spPr>
      </p:pic>
      <p:pic>
        <p:nvPicPr>
          <p:cNvPr id="491" name="" descr=""/>
          <p:cNvPicPr/>
          <p:nvPr/>
        </p:nvPicPr>
        <p:blipFill>
          <a:blip r:embed="rId3"/>
          <a:stretch/>
        </p:blipFill>
        <p:spPr>
          <a:xfrm>
            <a:off x="2292480" y="1823400"/>
            <a:ext cx="5495040" cy="4383720"/>
          </a:xfrm>
          <a:prstGeom prst="rect">
            <a:avLst/>
          </a:prstGeom>
          <a:ln>
            <a:noFill/>
          </a:ln>
        </p:spPr>
      </p:pic>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46" name="PlaceHolder 2"/>
          <p:cNvSpPr>
            <a:spLocks noGrp="1"/>
          </p:cNvSpPr>
          <p:nvPr>
            <p:ph type="body"/>
          </p:nvPr>
        </p:nvSpPr>
        <p:spPr>
          <a:xfrm>
            <a:off x="504000" y="1823760"/>
            <a:ext cx="4427280" cy="4383720"/>
          </a:xfrm>
          <a:prstGeom prst="rect">
            <a:avLst/>
          </a:prstGeom>
        </p:spPr>
        <p:txBody>
          <a:bodyPr lIns="0" rIns="0" tIns="0" bIns="0"/>
          <a:p>
            <a:endParaRPr/>
          </a:p>
        </p:txBody>
      </p:sp>
      <p:sp>
        <p:nvSpPr>
          <p:cNvPr id="47" name="PlaceHolder 3"/>
          <p:cNvSpPr>
            <a:spLocks noGrp="1"/>
          </p:cNvSpPr>
          <p:nvPr>
            <p:ph type="body"/>
          </p:nvPr>
        </p:nvSpPr>
        <p:spPr>
          <a:xfrm>
            <a:off x="5153040" y="1823760"/>
            <a:ext cx="4427280" cy="438372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504000" y="287640"/>
            <a:ext cx="9072360" cy="400464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51" name="PlaceHolder 2"/>
          <p:cNvSpPr>
            <a:spLocks noGrp="1"/>
          </p:cNvSpPr>
          <p:nvPr>
            <p:ph type="body"/>
          </p:nvPr>
        </p:nvSpPr>
        <p:spPr>
          <a:xfrm>
            <a:off x="504000" y="1823760"/>
            <a:ext cx="4427280" cy="2090880"/>
          </a:xfrm>
          <a:prstGeom prst="rect">
            <a:avLst/>
          </a:prstGeom>
        </p:spPr>
        <p:txBody>
          <a:bodyPr lIns="0" rIns="0" tIns="0" bIns="0"/>
          <a:p>
            <a:endParaRPr/>
          </a:p>
        </p:txBody>
      </p:sp>
      <p:sp>
        <p:nvSpPr>
          <p:cNvPr id="52" name="PlaceHolder 3"/>
          <p:cNvSpPr>
            <a:spLocks noGrp="1"/>
          </p:cNvSpPr>
          <p:nvPr>
            <p:ph type="body"/>
          </p:nvPr>
        </p:nvSpPr>
        <p:spPr>
          <a:xfrm>
            <a:off x="504000" y="4113720"/>
            <a:ext cx="4427280" cy="2090880"/>
          </a:xfrm>
          <a:prstGeom prst="rect">
            <a:avLst/>
          </a:prstGeom>
        </p:spPr>
        <p:txBody>
          <a:bodyPr lIns="0" rIns="0" tIns="0" bIns="0"/>
          <a:p>
            <a:endParaRPr/>
          </a:p>
        </p:txBody>
      </p:sp>
      <p:sp>
        <p:nvSpPr>
          <p:cNvPr id="53" name="PlaceHolder 4"/>
          <p:cNvSpPr>
            <a:spLocks noGrp="1"/>
          </p:cNvSpPr>
          <p:nvPr>
            <p:ph type="body"/>
          </p:nvPr>
        </p:nvSpPr>
        <p:spPr>
          <a:xfrm>
            <a:off x="5153040" y="1823760"/>
            <a:ext cx="4427280" cy="438372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4" name="PlaceHolder 2"/>
          <p:cNvSpPr>
            <a:spLocks noGrp="1"/>
          </p:cNvSpPr>
          <p:nvPr>
            <p:ph type="subTitle"/>
          </p:nvPr>
        </p:nvSpPr>
        <p:spPr>
          <a:xfrm>
            <a:off x="504000" y="1823760"/>
            <a:ext cx="9072360" cy="438372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55" name="PlaceHolder 2"/>
          <p:cNvSpPr>
            <a:spLocks noGrp="1"/>
          </p:cNvSpPr>
          <p:nvPr>
            <p:ph type="body"/>
          </p:nvPr>
        </p:nvSpPr>
        <p:spPr>
          <a:xfrm>
            <a:off x="504000" y="1823760"/>
            <a:ext cx="4427280" cy="4383720"/>
          </a:xfrm>
          <a:prstGeom prst="rect">
            <a:avLst/>
          </a:prstGeom>
        </p:spPr>
        <p:txBody>
          <a:bodyPr lIns="0" rIns="0" tIns="0" bIns="0"/>
          <a:p>
            <a:endParaRPr/>
          </a:p>
        </p:txBody>
      </p:sp>
      <p:sp>
        <p:nvSpPr>
          <p:cNvPr id="56" name="PlaceHolder 3"/>
          <p:cNvSpPr>
            <a:spLocks noGrp="1"/>
          </p:cNvSpPr>
          <p:nvPr>
            <p:ph type="body"/>
          </p:nvPr>
        </p:nvSpPr>
        <p:spPr>
          <a:xfrm>
            <a:off x="5153040" y="1823760"/>
            <a:ext cx="4427280" cy="2090880"/>
          </a:xfrm>
          <a:prstGeom prst="rect">
            <a:avLst/>
          </a:prstGeom>
        </p:spPr>
        <p:txBody>
          <a:bodyPr lIns="0" rIns="0" tIns="0" bIns="0"/>
          <a:p>
            <a:endParaRPr/>
          </a:p>
        </p:txBody>
      </p:sp>
      <p:sp>
        <p:nvSpPr>
          <p:cNvPr id="57" name="PlaceHolder 4"/>
          <p:cNvSpPr>
            <a:spLocks noGrp="1"/>
          </p:cNvSpPr>
          <p:nvPr>
            <p:ph type="body"/>
          </p:nvPr>
        </p:nvSpPr>
        <p:spPr>
          <a:xfrm>
            <a:off x="5153040" y="4113720"/>
            <a:ext cx="4427280" cy="209088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59" name="PlaceHolder 2"/>
          <p:cNvSpPr>
            <a:spLocks noGrp="1"/>
          </p:cNvSpPr>
          <p:nvPr>
            <p:ph type="body"/>
          </p:nvPr>
        </p:nvSpPr>
        <p:spPr>
          <a:xfrm>
            <a:off x="504000" y="1823760"/>
            <a:ext cx="4427280" cy="2090880"/>
          </a:xfrm>
          <a:prstGeom prst="rect">
            <a:avLst/>
          </a:prstGeom>
        </p:spPr>
        <p:txBody>
          <a:bodyPr lIns="0" rIns="0" tIns="0" bIns="0"/>
          <a:p>
            <a:endParaRPr/>
          </a:p>
        </p:txBody>
      </p:sp>
      <p:sp>
        <p:nvSpPr>
          <p:cNvPr id="60" name="PlaceHolder 3"/>
          <p:cNvSpPr>
            <a:spLocks noGrp="1"/>
          </p:cNvSpPr>
          <p:nvPr>
            <p:ph type="body"/>
          </p:nvPr>
        </p:nvSpPr>
        <p:spPr>
          <a:xfrm>
            <a:off x="5153040" y="1823760"/>
            <a:ext cx="4427280" cy="2090880"/>
          </a:xfrm>
          <a:prstGeom prst="rect">
            <a:avLst/>
          </a:prstGeom>
        </p:spPr>
        <p:txBody>
          <a:bodyPr lIns="0" rIns="0" tIns="0" bIns="0"/>
          <a:p>
            <a:endParaRPr/>
          </a:p>
        </p:txBody>
      </p:sp>
      <p:sp>
        <p:nvSpPr>
          <p:cNvPr id="61" name="PlaceHolder 4"/>
          <p:cNvSpPr>
            <a:spLocks noGrp="1"/>
          </p:cNvSpPr>
          <p:nvPr>
            <p:ph type="body"/>
          </p:nvPr>
        </p:nvSpPr>
        <p:spPr>
          <a:xfrm>
            <a:off x="504000" y="4113720"/>
            <a:ext cx="9072360" cy="209088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63" name="PlaceHolder 2"/>
          <p:cNvSpPr>
            <a:spLocks noGrp="1"/>
          </p:cNvSpPr>
          <p:nvPr>
            <p:ph type="body"/>
          </p:nvPr>
        </p:nvSpPr>
        <p:spPr>
          <a:xfrm>
            <a:off x="504000" y="1823760"/>
            <a:ext cx="9072360" cy="2090880"/>
          </a:xfrm>
          <a:prstGeom prst="rect">
            <a:avLst/>
          </a:prstGeom>
        </p:spPr>
        <p:txBody>
          <a:bodyPr lIns="0" rIns="0" tIns="0" bIns="0"/>
          <a:p>
            <a:endParaRPr/>
          </a:p>
        </p:txBody>
      </p:sp>
      <p:sp>
        <p:nvSpPr>
          <p:cNvPr id="64" name="PlaceHolder 3"/>
          <p:cNvSpPr>
            <a:spLocks noGrp="1"/>
          </p:cNvSpPr>
          <p:nvPr>
            <p:ph type="body"/>
          </p:nvPr>
        </p:nvSpPr>
        <p:spPr>
          <a:xfrm>
            <a:off x="504000" y="4113720"/>
            <a:ext cx="9072360" cy="209088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66" name="PlaceHolder 2"/>
          <p:cNvSpPr>
            <a:spLocks noGrp="1"/>
          </p:cNvSpPr>
          <p:nvPr>
            <p:ph type="body"/>
          </p:nvPr>
        </p:nvSpPr>
        <p:spPr>
          <a:xfrm>
            <a:off x="504000" y="1823760"/>
            <a:ext cx="4427280" cy="2090880"/>
          </a:xfrm>
          <a:prstGeom prst="rect">
            <a:avLst/>
          </a:prstGeom>
        </p:spPr>
        <p:txBody>
          <a:bodyPr lIns="0" rIns="0" tIns="0" bIns="0"/>
          <a:p>
            <a:endParaRPr/>
          </a:p>
        </p:txBody>
      </p:sp>
      <p:sp>
        <p:nvSpPr>
          <p:cNvPr id="67" name="PlaceHolder 3"/>
          <p:cNvSpPr>
            <a:spLocks noGrp="1"/>
          </p:cNvSpPr>
          <p:nvPr>
            <p:ph type="body"/>
          </p:nvPr>
        </p:nvSpPr>
        <p:spPr>
          <a:xfrm>
            <a:off x="5153040" y="1823760"/>
            <a:ext cx="4427280" cy="2090880"/>
          </a:xfrm>
          <a:prstGeom prst="rect">
            <a:avLst/>
          </a:prstGeom>
        </p:spPr>
        <p:txBody>
          <a:bodyPr lIns="0" rIns="0" tIns="0" bIns="0"/>
          <a:p>
            <a:endParaRPr/>
          </a:p>
        </p:txBody>
      </p:sp>
      <p:sp>
        <p:nvSpPr>
          <p:cNvPr id="68" name="PlaceHolder 4"/>
          <p:cNvSpPr>
            <a:spLocks noGrp="1"/>
          </p:cNvSpPr>
          <p:nvPr>
            <p:ph type="body"/>
          </p:nvPr>
        </p:nvSpPr>
        <p:spPr>
          <a:xfrm>
            <a:off x="5153040" y="4113720"/>
            <a:ext cx="4427280" cy="2090880"/>
          </a:xfrm>
          <a:prstGeom prst="rect">
            <a:avLst/>
          </a:prstGeom>
        </p:spPr>
        <p:txBody>
          <a:bodyPr lIns="0" rIns="0" tIns="0" bIns="0"/>
          <a:p>
            <a:endParaRPr/>
          </a:p>
        </p:txBody>
      </p:sp>
      <p:sp>
        <p:nvSpPr>
          <p:cNvPr id="69" name="PlaceHolder 5"/>
          <p:cNvSpPr>
            <a:spLocks noGrp="1"/>
          </p:cNvSpPr>
          <p:nvPr>
            <p:ph type="body"/>
          </p:nvPr>
        </p:nvSpPr>
        <p:spPr>
          <a:xfrm>
            <a:off x="504000" y="4113720"/>
            <a:ext cx="4427280" cy="209088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71" name="PlaceHolder 2"/>
          <p:cNvSpPr>
            <a:spLocks noGrp="1"/>
          </p:cNvSpPr>
          <p:nvPr>
            <p:ph type="body"/>
          </p:nvPr>
        </p:nvSpPr>
        <p:spPr>
          <a:xfrm>
            <a:off x="504000" y="1823760"/>
            <a:ext cx="9072360" cy="4383720"/>
          </a:xfrm>
          <a:prstGeom prst="rect">
            <a:avLst/>
          </a:prstGeom>
        </p:spPr>
        <p:txBody>
          <a:bodyPr lIns="0" rIns="0" tIns="0" bIns="0"/>
          <a:p>
            <a:endParaRPr/>
          </a:p>
        </p:txBody>
      </p:sp>
      <p:sp>
        <p:nvSpPr>
          <p:cNvPr id="72" name="PlaceHolder 3"/>
          <p:cNvSpPr>
            <a:spLocks noGrp="1"/>
          </p:cNvSpPr>
          <p:nvPr>
            <p:ph type="body"/>
          </p:nvPr>
        </p:nvSpPr>
        <p:spPr>
          <a:xfrm>
            <a:off x="504000" y="1823760"/>
            <a:ext cx="9072360" cy="4383720"/>
          </a:xfrm>
          <a:prstGeom prst="rect">
            <a:avLst/>
          </a:prstGeom>
        </p:spPr>
        <p:txBody>
          <a:bodyPr lIns="0" rIns="0" tIns="0" bIns="0"/>
          <a:p>
            <a:endParaRPr/>
          </a:p>
        </p:txBody>
      </p:sp>
      <p:pic>
        <p:nvPicPr>
          <p:cNvPr id="73" name="" descr=""/>
          <p:cNvPicPr/>
          <p:nvPr/>
        </p:nvPicPr>
        <p:blipFill>
          <a:blip r:embed="rId2"/>
          <a:stretch/>
        </p:blipFill>
        <p:spPr>
          <a:xfrm>
            <a:off x="2292480" y="1823400"/>
            <a:ext cx="5495040" cy="4383720"/>
          </a:xfrm>
          <a:prstGeom prst="rect">
            <a:avLst/>
          </a:prstGeom>
          <a:ln>
            <a:noFill/>
          </a:ln>
        </p:spPr>
      </p:pic>
      <p:pic>
        <p:nvPicPr>
          <p:cNvPr id="74" name="" descr=""/>
          <p:cNvPicPr/>
          <p:nvPr/>
        </p:nvPicPr>
        <p:blipFill>
          <a:blip r:embed="rId3"/>
          <a:stretch/>
        </p:blipFill>
        <p:spPr>
          <a:xfrm>
            <a:off x="2292480" y="1823400"/>
            <a:ext cx="5495040" cy="438372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78"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79" name="PlaceHolder 2"/>
          <p:cNvSpPr>
            <a:spLocks noGrp="1"/>
          </p:cNvSpPr>
          <p:nvPr>
            <p:ph type="subTitle"/>
          </p:nvPr>
        </p:nvSpPr>
        <p:spPr>
          <a:xfrm>
            <a:off x="504000" y="1823760"/>
            <a:ext cx="9072360" cy="4383720"/>
          </a:xfrm>
          <a:prstGeom prst="rect">
            <a:avLst/>
          </a:prstGeom>
        </p:spPr>
        <p:txBody>
          <a:bodyPr lIns="0" rIns="0" tIns="0" bIns="0" anchor="ctr"/>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80"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81" name="PlaceHolder 2"/>
          <p:cNvSpPr>
            <a:spLocks noGrp="1"/>
          </p:cNvSpPr>
          <p:nvPr>
            <p:ph type="body"/>
          </p:nvPr>
        </p:nvSpPr>
        <p:spPr>
          <a:xfrm>
            <a:off x="504000" y="1823760"/>
            <a:ext cx="9072360" cy="4383720"/>
          </a:xfrm>
          <a:prstGeom prst="rect">
            <a:avLst/>
          </a:prstGeom>
        </p:spPr>
        <p:txBody>
          <a:bodyPr lIns="0" rIns="0" tIns="0" bIns="0"/>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83" name="PlaceHolder 2"/>
          <p:cNvSpPr>
            <a:spLocks noGrp="1"/>
          </p:cNvSpPr>
          <p:nvPr>
            <p:ph type="body"/>
          </p:nvPr>
        </p:nvSpPr>
        <p:spPr>
          <a:xfrm>
            <a:off x="504000" y="1823760"/>
            <a:ext cx="4427280" cy="4383720"/>
          </a:xfrm>
          <a:prstGeom prst="rect">
            <a:avLst/>
          </a:prstGeom>
        </p:spPr>
        <p:txBody>
          <a:bodyPr lIns="0" rIns="0" tIns="0" bIns="0"/>
          <a:p>
            <a:endParaRPr/>
          </a:p>
        </p:txBody>
      </p:sp>
      <p:sp>
        <p:nvSpPr>
          <p:cNvPr id="84" name="PlaceHolder 3"/>
          <p:cNvSpPr>
            <a:spLocks noGrp="1"/>
          </p:cNvSpPr>
          <p:nvPr>
            <p:ph type="body"/>
          </p:nvPr>
        </p:nvSpPr>
        <p:spPr>
          <a:xfrm>
            <a:off x="5153040" y="1823760"/>
            <a:ext cx="4427280" cy="4383720"/>
          </a:xfrm>
          <a:prstGeom prst="rect">
            <a:avLst/>
          </a:prstGeom>
        </p:spPr>
        <p:txBody>
          <a:bodyPr lIns="0" rIns="0" tIns="0" bIns="0"/>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85"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6" name="PlaceHolder 2"/>
          <p:cNvSpPr>
            <a:spLocks noGrp="1"/>
          </p:cNvSpPr>
          <p:nvPr>
            <p:ph type="body"/>
          </p:nvPr>
        </p:nvSpPr>
        <p:spPr>
          <a:xfrm>
            <a:off x="504000" y="1823760"/>
            <a:ext cx="9072360" cy="4383720"/>
          </a:xfrm>
          <a:prstGeom prst="rect">
            <a:avLst/>
          </a:prstGeom>
        </p:spPr>
        <p:txBody>
          <a:bodyPr lIns="0" rIns="0" tIns="0" bIns="0"/>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86" name="PlaceHolder 1"/>
          <p:cNvSpPr>
            <a:spLocks noGrp="1"/>
          </p:cNvSpPr>
          <p:nvPr>
            <p:ph type="subTitle"/>
          </p:nvPr>
        </p:nvSpPr>
        <p:spPr>
          <a:xfrm>
            <a:off x="504000" y="287640"/>
            <a:ext cx="9072360" cy="4004640"/>
          </a:xfrm>
          <a:prstGeom prst="rect">
            <a:avLst/>
          </a:prstGeom>
        </p:spPr>
        <p:txBody>
          <a:bodyPr lIns="0" rIns="0" tIns="0" bIns="0" anchor="ctr"/>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88" name="PlaceHolder 2"/>
          <p:cNvSpPr>
            <a:spLocks noGrp="1"/>
          </p:cNvSpPr>
          <p:nvPr>
            <p:ph type="body"/>
          </p:nvPr>
        </p:nvSpPr>
        <p:spPr>
          <a:xfrm>
            <a:off x="504000" y="1823760"/>
            <a:ext cx="4427280" cy="2090880"/>
          </a:xfrm>
          <a:prstGeom prst="rect">
            <a:avLst/>
          </a:prstGeom>
        </p:spPr>
        <p:txBody>
          <a:bodyPr lIns="0" rIns="0" tIns="0" bIns="0"/>
          <a:p>
            <a:endParaRPr/>
          </a:p>
        </p:txBody>
      </p:sp>
      <p:sp>
        <p:nvSpPr>
          <p:cNvPr id="89" name="PlaceHolder 3"/>
          <p:cNvSpPr>
            <a:spLocks noGrp="1"/>
          </p:cNvSpPr>
          <p:nvPr>
            <p:ph type="body"/>
          </p:nvPr>
        </p:nvSpPr>
        <p:spPr>
          <a:xfrm>
            <a:off x="504000" y="4113720"/>
            <a:ext cx="4427280" cy="2090880"/>
          </a:xfrm>
          <a:prstGeom prst="rect">
            <a:avLst/>
          </a:prstGeom>
        </p:spPr>
        <p:txBody>
          <a:bodyPr lIns="0" rIns="0" tIns="0" bIns="0"/>
          <a:p>
            <a:endParaRPr/>
          </a:p>
        </p:txBody>
      </p:sp>
      <p:sp>
        <p:nvSpPr>
          <p:cNvPr id="90" name="PlaceHolder 4"/>
          <p:cNvSpPr>
            <a:spLocks noGrp="1"/>
          </p:cNvSpPr>
          <p:nvPr>
            <p:ph type="body"/>
          </p:nvPr>
        </p:nvSpPr>
        <p:spPr>
          <a:xfrm>
            <a:off x="5153040" y="1823760"/>
            <a:ext cx="4427280" cy="4383720"/>
          </a:xfrm>
          <a:prstGeom prst="rect">
            <a:avLst/>
          </a:prstGeom>
        </p:spPr>
        <p:txBody>
          <a:bodyPr lIns="0" rIns="0" tIns="0" bIns="0"/>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92" name="PlaceHolder 2"/>
          <p:cNvSpPr>
            <a:spLocks noGrp="1"/>
          </p:cNvSpPr>
          <p:nvPr>
            <p:ph type="body"/>
          </p:nvPr>
        </p:nvSpPr>
        <p:spPr>
          <a:xfrm>
            <a:off x="504000" y="1823760"/>
            <a:ext cx="4427280" cy="4383720"/>
          </a:xfrm>
          <a:prstGeom prst="rect">
            <a:avLst/>
          </a:prstGeom>
        </p:spPr>
        <p:txBody>
          <a:bodyPr lIns="0" rIns="0" tIns="0" bIns="0"/>
          <a:p>
            <a:endParaRPr/>
          </a:p>
        </p:txBody>
      </p:sp>
      <p:sp>
        <p:nvSpPr>
          <p:cNvPr id="93" name="PlaceHolder 3"/>
          <p:cNvSpPr>
            <a:spLocks noGrp="1"/>
          </p:cNvSpPr>
          <p:nvPr>
            <p:ph type="body"/>
          </p:nvPr>
        </p:nvSpPr>
        <p:spPr>
          <a:xfrm>
            <a:off x="5153040" y="1823760"/>
            <a:ext cx="4427280" cy="2090880"/>
          </a:xfrm>
          <a:prstGeom prst="rect">
            <a:avLst/>
          </a:prstGeom>
        </p:spPr>
        <p:txBody>
          <a:bodyPr lIns="0" rIns="0" tIns="0" bIns="0"/>
          <a:p>
            <a:endParaRPr/>
          </a:p>
        </p:txBody>
      </p:sp>
      <p:sp>
        <p:nvSpPr>
          <p:cNvPr id="94" name="PlaceHolder 4"/>
          <p:cNvSpPr>
            <a:spLocks noGrp="1"/>
          </p:cNvSpPr>
          <p:nvPr>
            <p:ph type="body"/>
          </p:nvPr>
        </p:nvSpPr>
        <p:spPr>
          <a:xfrm>
            <a:off x="5153040" y="4113720"/>
            <a:ext cx="4427280" cy="2090880"/>
          </a:xfrm>
          <a:prstGeom prst="rect">
            <a:avLst/>
          </a:prstGeom>
        </p:spPr>
        <p:txBody>
          <a:bodyPr lIns="0" rIns="0" tIns="0" bIns="0"/>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95"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96" name="PlaceHolder 2"/>
          <p:cNvSpPr>
            <a:spLocks noGrp="1"/>
          </p:cNvSpPr>
          <p:nvPr>
            <p:ph type="body"/>
          </p:nvPr>
        </p:nvSpPr>
        <p:spPr>
          <a:xfrm>
            <a:off x="504000" y="1823760"/>
            <a:ext cx="4427280" cy="2090880"/>
          </a:xfrm>
          <a:prstGeom prst="rect">
            <a:avLst/>
          </a:prstGeom>
        </p:spPr>
        <p:txBody>
          <a:bodyPr lIns="0" rIns="0" tIns="0" bIns="0"/>
          <a:p>
            <a:endParaRPr/>
          </a:p>
        </p:txBody>
      </p:sp>
      <p:sp>
        <p:nvSpPr>
          <p:cNvPr id="97" name="PlaceHolder 3"/>
          <p:cNvSpPr>
            <a:spLocks noGrp="1"/>
          </p:cNvSpPr>
          <p:nvPr>
            <p:ph type="body"/>
          </p:nvPr>
        </p:nvSpPr>
        <p:spPr>
          <a:xfrm>
            <a:off x="5153040" y="1823760"/>
            <a:ext cx="4427280" cy="2090880"/>
          </a:xfrm>
          <a:prstGeom prst="rect">
            <a:avLst/>
          </a:prstGeom>
        </p:spPr>
        <p:txBody>
          <a:bodyPr lIns="0" rIns="0" tIns="0" bIns="0"/>
          <a:p>
            <a:endParaRPr/>
          </a:p>
        </p:txBody>
      </p:sp>
      <p:sp>
        <p:nvSpPr>
          <p:cNvPr id="98" name="PlaceHolder 4"/>
          <p:cNvSpPr>
            <a:spLocks noGrp="1"/>
          </p:cNvSpPr>
          <p:nvPr>
            <p:ph type="body"/>
          </p:nvPr>
        </p:nvSpPr>
        <p:spPr>
          <a:xfrm>
            <a:off x="504000" y="4113720"/>
            <a:ext cx="9072360" cy="2090880"/>
          </a:xfrm>
          <a:prstGeom prst="rect">
            <a:avLst/>
          </a:prstGeom>
        </p:spPr>
        <p:txBody>
          <a:bodyPr lIns="0" rIns="0" tIns="0" bIns="0"/>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100" name="PlaceHolder 2"/>
          <p:cNvSpPr>
            <a:spLocks noGrp="1"/>
          </p:cNvSpPr>
          <p:nvPr>
            <p:ph type="body"/>
          </p:nvPr>
        </p:nvSpPr>
        <p:spPr>
          <a:xfrm>
            <a:off x="504000" y="1823760"/>
            <a:ext cx="9072360" cy="2090880"/>
          </a:xfrm>
          <a:prstGeom prst="rect">
            <a:avLst/>
          </a:prstGeom>
        </p:spPr>
        <p:txBody>
          <a:bodyPr lIns="0" rIns="0" tIns="0" bIns="0"/>
          <a:p>
            <a:endParaRPr/>
          </a:p>
        </p:txBody>
      </p:sp>
      <p:sp>
        <p:nvSpPr>
          <p:cNvPr id="101" name="PlaceHolder 3"/>
          <p:cNvSpPr>
            <a:spLocks noGrp="1"/>
          </p:cNvSpPr>
          <p:nvPr>
            <p:ph type="body"/>
          </p:nvPr>
        </p:nvSpPr>
        <p:spPr>
          <a:xfrm>
            <a:off x="504000" y="4113720"/>
            <a:ext cx="9072360" cy="2090880"/>
          </a:xfrm>
          <a:prstGeom prst="rect">
            <a:avLst/>
          </a:prstGeom>
        </p:spPr>
        <p:txBody>
          <a:bodyPr lIns="0" rIns="0" tIns="0" bIns="0"/>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103" name="PlaceHolder 2"/>
          <p:cNvSpPr>
            <a:spLocks noGrp="1"/>
          </p:cNvSpPr>
          <p:nvPr>
            <p:ph type="body"/>
          </p:nvPr>
        </p:nvSpPr>
        <p:spPr>
          <a:xfrm>
            <a:off x="504000" y="1823760"/>
            <a:ext cx="4427280" cy="2090880"/>
          </a:xfrm>
          <a:prstGeom prst="rect">
            <a:avLst/>
          </a:prstGeom>
        </p:spPr>
        <p:txBody>
          <a:bodyPr lIns="0" rIns="0" tIns="0" bIns="0"/>
          <a:p>
            <a:endParaRPr/>
          </a:p>
        </p:txBody>
      </p:sp>
      <p:sp>
        <p:nvSpPr>
          <p:cNvPr id="104" name="PlaceHolder 3"/>
          <p:cNvSpPr>
            <a:spLocks noGrp="1"/>
          </p:cNvSpPr>
          <p:nvPr>
            <p:ph type="body"/>
          </p:nvPr>
        </p:nvSpPr>
        <p:spPr>
          <a:xfrm>
            <a:off x="5153040" y="1823760"/>
            <a:ext cx="4427280" cy="2090880"/>
          </a:xfrm>
          <a:prstGeom prst="rect">
            <a:avLst/>
          </a:prstGeom>
        </p:spPr>
        <p:txBody>
          <a:bodyPr lIns="0" rIns="0" tIns="0" bIns="0"/>
          <a:p>
            <a:endParaRPr/>
          </a:p>
        </p:txBody>
      </p:sp>
      <p:sp>
        <p:nvSpPr>
          <p:cNvPr id="105" name="PlaceHolder 4"/>
          <p:cNvSpPr>
            <a:spLocks noGrp="1"/>
          </p:cNvSpPr>
          <p:nvPr>
            <p:ph type="body"/>
          </p:nvPr>
        </p:nvSpPr>
        <p:spPr>
          <a:xfrm>
            <a:off x="5153040" y="4113720"/>
            <a:ext cx="4427280" cy="2090880"/>
          </a:xfrm>
          <a:prstGeom prst="rect">
            <a:avLst/>
          </a:prstGeom>
        </p:spPr>
        <p:txBody>
          <a:bodyPr lIns="0" rIns="0" tIns="0" bIns="0"/>
          <a:p>
            <a:endParaRPr/>
          </a:p>
        </p:txBody>
      </p:sp>
      <p:sp>
        <p:nvSpPr>
          <p:cNvPr id="106" name="PlaceHolder 5"/>
          <p:cNvSpPr>
            <a:spLocks noGrp="1"/>
          </p:cNvSpPr>
          <p:nvPr>
            <p:ph type="body"/>
          </p:nvPr>
        </p:nvSpPr>
        <p:spPr>
          <a:xfrm>
            <a:off x="504000" y="4113720"/>
            <a:ext cx="4427280" cy="2090880"/>
          </a:xfrm>
          <a:prstGeom prst="rect">
            <a:avLst/>
          </a:prstGeom>
        </p:spPr>
        <p:txBody>
          <a:bodyPr lIns="0" rIns="0" tIns="0" bIns="0"/>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07"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108" name="PlaceHolder 2"/>
          <p:cNvSpPr>
            <a:spLocks noGrp="1"/>
          </p:cNvSpPr>
          <p:nvPr>
            <p:ph type="body"/>
          </p:nvPr>
        </p:nvSpPr>
        <p:spPr>
          <a:xfrm>
            <a:off x="504000" y="1823760"/>
            <a:ext cx="9072360" cy="4383720"/>
          </a:xfrm>
          <a:prstGeom prst="rect">
            <a:avLst/>
          </a:prstGeom>
        </p:spPr>
        <p:txBody>
          <a:bodyPr lIns="0" rIns="0" tIns="0" bIns="0"/>
          <a:p>
            <a:endParaRPr/>
          </a:p>
        </p:txBody>
      </p:sp>
      <p:sp>
        <p:nvSpPr>
          <p:cNvPr id="109" name="PlaceHolder 3"/>
          <p:cNvSpPr>
            <a:spLocks noGrp="1"/>
          </p:cNvSpPr>
          <p:nvPr>
            <p:ph type="body"/>
          </p:nvPr>
        </p:nvSpPr>
        <p:spPr>
          <a:xfrm>
            <a:off x="504000" y="1823760"/>
            <a:ext cx="9072360" cy="4383720"/>
          </a:xfrm>
          <a:prstGeom prst="rect">
            <a:avLst/>
          </a:prstGeom>
        </p:spPr>
        <p:txBody>
          <a:bodyPr lIns="0" rIns="0" tIns="0" bIns="0"/>
          <a:p>
            <a:endParaRPr/>
          </a:p>
        </p:txBody>
      </p:sp>
      <p:pic>
        <p:nvPicPr>
          <p:cNvPr id="110" name="" descr=""/>
          <p:cNvPicPr/>
          <p:nvPr/>
        </p:nvPicPr>
        <p:blipFill>
          <a:blip r:embed="rId2"/>
          <a:stretch/>
        </p:blipFill>
        <p:spPr>
          <a:xfrm>
            <a:off x="2292480" y="1823400"/>
            <a:ext cx="5495040" cy="4383720"/>
          </a:xfrm>
          <a:prstGeom prst="rect">
            <a:avLst/>
          </a:prstGeom>
          <a:ln>
            <a:noFill/>
          </a:ln>
        </p:spPr>
      </p:pic>
      <p:pic>
        <p:nvPicPr>
          <p:cNvPr id="111" name="" descr=""/>
          <p:cNvPicPr/>
          <p:nvPr/>
        </p:nvPicPr>
        <p:blipFill>
          <a:blip r:embed="rId3"/>
          <a:stretch/>
        </p:blipFill>
        <p:spPr>
          <a:xfrm>
            <a:off x="2292480" y="1823400"/>
            <a:ext cx="5495040" cy="438372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15"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116" name="PlaceHolder 2"/>
          <p:cNvSpPr>
            <a:spLocks noGrp="1"/>
          </p:cNvSpPr>
          <p:nvPr>
            <p:ph type="subTitle"/>
          </p:nvPr>
        </p:nvSpPr>
        <p:spPr>
          <a:xfrm>
            <a:off x="504000" y="1823760"/>
            <a:ext cx="9072360" cy="4383720"/>
          </a:xfrm>
          <a:prstGeom prst="rect">
            <a:avLst/>
          </a:prstGeom>
        </p:spPr>
        <p:txBody>
          <a:bodyPr lIns="0" rIns="0" tIns="0" bIns="0" anchor="ctr"/>
          <a:p>
            <a:pPr algn="ctr"/>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118" name="PlaceHolder 2"/>
          <p:cNvSpPr>
            <a:spLocks noGrp="1"/>
          </p:cNvSpPr>
          <p:nvPr>
            <p:ph type="body"/>
          </p:nvPr>
        </p:nvSpPr>
        <p:spPr>
          <a:xfrm>
            <a:off x="504000" y="1823760"/>
            <a:ext cx="9072360" cy="438372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8" name="PlaceHolder 2"/>
          <p:cNvSpPr>
            <a:spLocks noGrp="1"/>
          </p:cNvSpPr>
          <p:nvPr>
            <p:ph type="body"/>
          </p:nvPr>
        </p:nvSpPr>
        <p:spPr>
          <a:xfrm>
            <a:off x="504000" y="1823760"/>
            <a:ext cx="4427280" cy="4383720"/>
          </a:xfrm>
          <a:prstGeom prst="rect">
            <a:avLst/>
          </a:prstGeom>
        </p:spPr>
        <p:txBody>
          <a:bodyPr lIns="0" rIns="0" tIns="0" bIns="0"/>
          <a:p>
            <a:endParaRPr/>
          </a:p>
        </p:txBody>
      </p:sp>
      <p:sp>
        <p:nvSpPr>
          <p:cNvPr id="9" name="PlaceHolder 3"/>
          <p:cNvSpPr>
            <a:spLocks noGrp="1"/>
          </p:cNvSpPr>
          <p:nvPr>
            <p:ph type="body"/>
          </p:nvPr>
        </p:nvSpPr>
        <p:spPr>
          <a:xfrm>
            <a:off x="5153040" y="1823760"/>
            <a:ext cx="4427280" cy="4383720"/>
          </a:xfrm>
          <a:prstGeom prst="rect">
            <a:avLst/>
          </a:prstGeom>
        </p:spPr>
        <p:txBody>
          <a:bodyPr lIns="0" rIns="0" tIns="0" bIns="0"/>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120" name="PlaceHolder 2"/>
          <p:cNvSpPr>
            <a:spLocks noGrp="1"/>
          </p:cNvSpPr>
          <p:nvPr>
            <p:ph type="body"/>
          </p:nvPr>
        </p:nvSpPr>
        <p:spPr>
          <a:xfrm>
            <a:off x="504000" y="1823760"/>
            <a:ext cx="4427280" cy="4383720"/>
          </a:xfrm>
          <a:prstGeom prst="rect">
            <a:avLst/>
          </a:prstGeom>
        </p:spPr>
        <p:txBody>
          <a:bodyPr lIns="0" rIns="0" tIns="0" bIns="0"/>
          <a:p>
            <a:endParaRPr/>
          </a:p>
        </p:txBody>
      </p:sp>
      <p:sp>
        <p:nvSpPr>
          <p:cNvPr id="121" name="PlaceHolder 3"/>
          <p:cNvSpPr>
            <a:spLocks noGrp="1"/>
          </p:cNvSpPr>
          <p:nvPr>
            <p:ph type="body"/>
          </p:nvPr>
        </p:nvSpPr>
        <p:spPr>
          <a:xfrm>
            <a:off x="5153040" y="1823760"/>
            <a:ext cx="4427280" cy="4383720"/>
          </a:xfrm>
          <a:prstGeom prst="rect">
            <a:avLst/>
          </a:prstGeom>
        </p:spPr>
        <p:txBody>
          <a:bodyPr lIns="0" rIns="0" tIns="0" bIns="0"/>
          <a:p>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22"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23" name="PlaceHolder 1"/>
          <p:cNvSpPr>
            <a:spLocks noGrp="1"/>
          </p:cNvSpPr>
          <p:nvPr>
            <p:ph type="subTitle"/>
          </p:nvPr>
        </p:nvSpPr>
        <p:spPr>
          <a:xfrm>
            <a:off x="504000" y="287640"/>
            <a:ext cx="9072360" cy="4004640"/>
          </a:xfrm>
          <a:prstGeom prst="rect">
            <a:avLst/>
          </a:prstGeom>
        </p:spPr>
        <p:txBody>
          <a:bodyPr lIns="0" rIns="0" tIns="0" bIns="0" anchor="ctr"/>
          <a:p>
            <a:pPr algn="ctr"/>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125" name="PlaceHolder 2"/>
          <p:cNvSpPr>
            <a:spLocks noGrp="1"/>
          </p:cNvSpPr>
          <p:nvPr>
            <p:ph type="body"/>
          </p:nvPr>
        </p:nvSpPr>
        <p:spPr>
          <a:xfrm>
            <a:off x="504000" y="1823760"/>
            <a:ext cx="4427280" cy="2090880"/>
          </a:xfrm>
          <a:prstGeom prst="rect">
            <a:avLst/>
          </a:prstGeom>
        </p:spPr>
        <p:txBody>
          <a:bodyPr lIns="0" rIns="0" tIns="0" bIns="0"/>
          <a:p>
            <a:endParaRPr/>
          </a:p>
        </p:txBody>
      </p:sp>
      <p:sp>
        <p:nvSpPr>
          <p:cNvPr id="126" name="PlaceHolder 3"/>
          <p:cNvSpPr>
            <a:spLocks noGrp="1"/>
          </p:cNvSpPr>
          <p:nvPr>
            <p:ph type="body"/>
          </p:nvPr>
        </p:nvSpPr>
        <p:spPr>
          <a:xfrm>
            <a:off x="504000" y="4113720"/>
            <a:ext cx="4427280" cy="2090880"/>
          </a:xfrm>
          <a:prstGeom prst="rect">
            <a:avLst/>
          </a:prstGeom>
        </p:spPr>
        <p:txBody>
          <a:bodyPr lIns="0" rIns="0" tIns="0" bIns="0"/>
          <a:p>
            <a:endParaRPr/>
          </a:p>
        </p:txBody>
      </p:sp>
      <p:sp>
        <p:nvSpPr>
          <p:cNvPr id="127" name="PlaceHolder 4"/>
          <p:cNvSpPr>
            <a:spLocks noGrp="1"/>
          </p:cNvSpPr>
          <p:nvPr>
            <p:ph type="body"/>
          </p:nvPr>
        </p:nvSpPr>
        <p:spPr>
          <a:xfrm>
            <a:off x="5153040" y="1823760"/>
            <a:ext cx="4427280" cy="4383720"/>
          </a:xfrm>
          <a:prstGeom prst="rect">
            <a:avLst/>
          </a:prstGeom>
        </p:spPr>
        <p:txBody>
          <a:bodyPr lIns="0" rIns="0" tIns="0" bIns="0"/>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129" name="PlaceHolder 2"/>
          <p:cNvSpPr>
            <a:spLocks noGrp="1"/>
          </p:cNvSpPr>
          <p:nvPr>
            <p:ph type="body"/>
          </p:nvPr>
        </p:nvSpPr>
        <p:spPr>
          <a:xfrm>
            <a:off x="504000" y="1823760"/>
            <a:ext cx="4427280" cy="4383720"/>
          </a:xfrm>
          <a:prstGeom prst="rect">
            <a:avLst/>
          </a:prstGeom>
        </p:spPr>
        <p:txBody>
          <a:bodyPr lIns="0" rIns="0" tIns="0" bIns="0"/>
          <a:p>
            <a:endParaRPr/>
          </a:p>
        </p:txBody>
      </p:sp>
      <p:sp>
        <p:nvSpPr>
          <p:cNvPr id="130" name="PlaceHolder 3"/>
          <p:cNvSpPr>
            <a:spLocks noGrp="1"/>
          </p:cNvSpPr>
          <p:nvPr>
            <p:ph type="body"/>
          </p:nvPr>
        </p:nvSpPr>
        <p:spPr>
          <a:xfrm>
            <a:off x="5153040" y="1823760"/>
            <a:ext cx="4427280" cy="2090880"/>
          </a:xfrm>
          <a:prstGeom prst="rect">
            <a:avLst/>
          </a:prstGeom>
        </p:spPr>
        <p:txBody>
          <a:bodyPr lIns="0" rIns="0" tIns="0" bIns="0"/>
          <a:p>
            <a:endParaRPr/>
          </a:p>
        </p:txBody>
      </p:sp>
      <p:sp>
        <p:nvSpPr>
          <p:cNvPr id="131" name="PlaceHolder 4"/>
          <p:cNvSpPr>
            <a:spLocks noGrp="1"/>
          </p:cNvSpPr>
          <p:nvPr>
            <p:ph type="body"/>
          </p:nvPr>
        </p:nvSpPr>
        <p:spPr>
          <a:xfrm>
            <a:off x="5153040" y="4113720"/>
            <a:ext cx="4427280" cy="2090880"/>
          </a:xfrm>
          <a:prstGeom prst="rect">
            <a:avLst/>
          </a:prstGeom>
        </p:spPr>
        <p:txBody>
          <a:bodyPr lIns="0" rIns="0" tIns="0" bIns="0"/>
          <a:p>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133" name="PlaceHolder 2"/>
          <p:cNvSpPr>
            <a:spLocks noGrp="1"/>
          </p:cNvSpPr>
          <p:nvPr>
            <p:ph type="body"/>
          </p:nvPr>
        </p:nvSpPr>
        <p:spPr>
          <a:xfrm>
            <a:off x="504000" y="1823760"/>
            <a:ext cx="4427280" cy="2090880"/>
          </a:xfrm>
          <a:prstGeom prst="rect">
            <a:avLst/>
          </a:prstGeom>
        </p:spPr>
        <p:txBody>
          <a:bodyPr lIns="0" rIns="0" tIns="0" bIns="0"/>
          <a:p>
            <a:endParaRPr/>
          </a:p>
        </p:txBody>
      </p:sp>
      <p:sp>
        <p:nvSpPr>
          <p:cNvPr id="134" name="PlaceHolder 3"/>
          <p:cNvSpPr>
            <a:spLocks noGrp="1"/>
          </p:cNvSpPr>
          <p:nvPr>
            <p:ph type="body"/>
          </p:nvPr>
        </p:nvSpPr>
        <p:spPr>
          <a:xfrm>
            <a:off x="5153040" y="1823760"/>
            <a:ext cx="4427280" cy="2090880"/>
          </a:xfrm>
          <a:prstGeom prst="rect">
            <a:avLst/>
          </a:prstGeom>
        </p:spPr>
        <p:txBody>
          <a:bodyPr lIns="0" rIns="0" tIns="0" bIns="0"/>
          <a:p>
            <a:endParaRPr/>
          </a:p>
        </p:txBody>
      </p:sp>
      <p:sp>
        <p:nvSpPr>
          <p:cNvPr id="135" name="PlaceHolder 4"/>
          <p:cNvSpPr>
            <a:spLocks noGrp="1"/>
          </p:cNvSpPr>
          <p:nvPr>
            <p:ph type="body"/>
          </p:nvPr>
        </p:nvSpPr>
        <p:spPr>
          <a:xfrm>
            <a:off x="504000" y="4113720"/>
            <a:ext cx="9072360" cy="2090880"/>
          </a:xfrm>
          <a:prstGeom prst="rect">
            <a:avLst/>
          </a:prstGeom>
        </p:spPr>
        <p:txBody>
          <a:bodyPr lIns="0" rIns="0" tIns="0" bIns="0"/>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36"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137" name="PlaceHolder 2"/>
          <p:cNvSpPr>
            <a:spLocks noGrp="1"/>
          </p:cNvSpPr>
          <p:nvPr>
            <p:ph type="body"/>
          </p:nvPr>
        </p:nvSpPr>
        <p:spPr>
          <a:xfrm>
            <a:off x="504000" y="1823760"/>
            <a:ext cx="9072360" cy="2090880"/>
          </a:xfrm>
          <a:prstGeom prst="rect">
            <a:avLst/>
          </a:prstGeom>
        </p:spPr>
        <p:txBody>
          <a:bodyPr lIns="0" rIns="0" tIns="0" bIns="0"/>
          <a:p>
            <a:endParaRPr/>
          </a:p>
        </p:txBody>
      </p:sp>
      <p:sp>
        <p:nvSpPr>
          <p:cNvPr id="138" name="PlaceHolder 3"/>
          <p:cNvSpPr>
            <a:spLocks noGrp="1"/>
          </p:cNvSpPr>
          <p:nvPr>
            <p:ph type="body"/>
          </p:nvPr>
        </p:nvSpPr>
        <p:spPr>
          <a:xfrm>
            <a:off x="504000" y="4113720"/>
            <a:ext cx="9072360" cy="2090880"/>
          </a:xfrm>
          <a:prstGeom prst="rect">
            <a:avLst/>
          </a:prstGeom>
        </p:spPr>
        <p:txBody>
          <a:bodyPr lIns="0" rIns="0" tIns="0" bIns="0"/>
          <a:p>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140" name="PlaceHolder 2"/>
          <p:cNvSpPr>
            <a:spLocks noGrp="1"/>
          </p:cNvSpPr>
          <p:nvPr>
            <p:ph type="body"/>
          </p:nvPr>
        </p:nvSpPr>
        <p:spPr>
          <a:xfrm>
            <a:off x="504000" y="1823760"/>
            <a:ext cx="4427280" cy="2090880"/>
          </a:xfrm>
          <a:prstGeom prst="rect">
            <a:avLst/>
          </a:prstGeom>
        </p:spPr>
        <p:txBody>
          <a:bodyPr lIns="0" rIns="0" tIns="0" bIns="0"/>
          <a:p>
            <a:endParaRPr/>
          </a:p>
        </p:txBody>
      </p:sp>
      <p:sp>
        <p:nvSpPr>
          <p:cNvPr id="141" name="PlaceHolder 3"/>
          <p:cNvSpPr>
            <a:spLocks noGrp="1"/>
          </p:cNvSpPr>
          <p:nvPr>
            <p:ph type="body"/>
          </p:nvPr>
        </p:nvSpPr>
        <p:spPr>
          <a:xfrm>
            <a:off x="5153040" y="1823760"/>
            <a:ext cx="4427280" cy="2090880"/>
          </a:xfrm>
          <a:prstGeom prst="rect">
            <a:avLst/>
          </a:prstGeom>
        </p:spPr>
        <p:txBody>
          <a:bodyPr lIns="0" rIns="0" tIns="0" bIns="0"/>
          <a:p>
            <a:endParaRPr/>
          </a:p>
        </p:txBody>
      </p:sp>
      <p:sp>
        <p:nvSpPr>
          <p:cNvPr id="142" name="PlaceHolder 4"/>
          <p:cNvSpPr>
            <a:spLocks noGrp="1"/>
          </p:cNvSpPr>
          <p:nvPr>
            <p:ph type="body"/>
          </p:nvPr>
        </p:nvSpPr>
        <p:spPr>
          <a:xfrm>
            <a:off x="5153040" y="4113720"/>
            <a:ext cx="4427280" cy="2090880"/>
          </a:xfrm>
          <a:prstGeom prst="rect">
            <a:avLst/>
          </a:prstGeom>
        </p:spPr>
        <p:txBody>
          <a:bodyPr lIns="0" rIns="0" tIns="0" bIns="0"/>
          <a:p>
            <a:endParaRPr/>
          </a:p>
        </p:txBody>
      </p:sp>
      <p:sp>
        <p:nvSpPr>
          <p:cNvPr id="143" name="PlaceHolder 5"/>
          <p:cNvSpPr>
            <a:spLocks noGrp="1"/>
          </p:cNvSpPr>
          <p:nvPr>
            <p:ph type="body"/>
          </p:nvPr>
        </p:nvSpPr>
        <p:spPr>
          <a:xfrm>
            <a:off x="504000" y="4113720"/>
            <a:ext cx="4427280" cy="2090880"/>
          </a:xfrm>
          <a:prstGeom prst="rect">
            <a:avLst/>
          </a:prstGeom>
        </p:spPr>
        <p:txBody>
          <a:bodyPr lIns="0" rIns="0" tIns="0" bIns="0"/>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145" name="PlaceHolder 2"/>
          <p:cNvSpPr>
            <a:spLocks noGrp="1"/>
          </p:cNvSpPr>
          <p:nvPr>
            <p:ph type="body"/>
          </p:nvPr>
        </p:nvSpPr>
        <p:spPr>
          <a:xfrm>
            <a:off x="504000" y="1823760"/>
            <a:ext cx="9072360" cy="4383720"/>
          </a:xfrm>
          <a:prstGeom prst="rect">
            <a:avLst/>
          </a:prstGeom>
        </p:spPr>
        <p:txBody>
          <a:bodyPr lIns="0" rIns="0" tIns="0" bIns="0"/>
          <a:p>
            <a:endParaRPr/>
          </a:p>
        </p:txBody>
      </p:sp>
      <p:sp>
        <p:nvSpPr>
          <p:cNvPr id="146" name="PlaceHolder 3"/>
          <p:cNvSpPr>
            <a:spLocks noGrp="1"/>
          </p:cNvSpPr>
          <p:nvPr>
            <p:ph type="body"/>
          </p:nvPr>
        </p:nvSpPr>
        <p:spPr>
          <a:xfrm>
            <a:off x="504000" y="1823760"/>
            <a:ext cx="9072360" cy="4383720"/>
          </a:xfrm>
          <a:prstGeom prst="rect">
            <a:avLst/>
          </a:prstGeom>
        </p:spPr>
        <p:txBody>
          <a:bodyPr lIns="0" rIns="0" tIns="0" bIns="0"/>
          <a:p>
            <a:endParaRPr/>
          </a:p>
        </p:txBody>
      </p:sp>
      <p:pic>
        <p:nvPicPr>
          <p:cNvPr id="147" name="" descr=""/>
          <p:cNvPicPr/>
          <p:nvPr/>
        </p:nvPicPr>
        <p:blipFill>
          <a:blip r:embed="rId2"/>
          <a:stretch/>
        </p:blipFill>
        <p:spPr>
          <a:xfrm>
            <a:off x="2292480" y="1823400"/>
            <a:ext cx="5495040" cy="4383720"/>
          </a:xfrm>
          <a:prstGeom prst="rect">
            <a:avLst/>
          </a:prstGeom>
          <a:ln>
            <a:noFill/>
          </a:ln>
        </p:spPr>
      </p:pic>
      <p:pic>
        <p:nvPicPr>
          <p:cNvPr id="148" name="" descr=""/>
          <p:cNvPicPr/>
          <p:nvPr/>
        </p:nvPicPr>
        <p:blipFill>
          <a:blip r:embed="rId3"/>
          <a:stretch/>
        </p:blipFill>
        <p:spPr>
          <a:xfrm>
            <a:off x="2292480" y="1823400"/>
            <a:ext cx="5495040" cy="4383720"/>
          </a:xfrm>
          <a:prstGeom prst="rect">
            <a:avLst/>
          </a:prstGeom>
          <a:ln>
            <a:noFill/>
          </a:ln>
        </p:spPr>
      </p:pic>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52"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153" name="PlaceHolder 2"/>
          <p:cNvSpPr>
            <a:spLocks noGrp="1"/>
          </p:cNvSpPr>
          <p:nvPr>
            <p:ph type="subTitle"/>
          </p:nvPr>
        </p:nvSpPr>
        <p:spPr>
          <a:xfrm>
            <a:off x="504000" y="1823760"/>
            <a:ext cx="9072360" cy="4383720"/>
          </a:xfrm>
          <a:prstGeom prst="rect">
            <a:avLst/>
          </a:prstGeom>
        </p:spPr>
        <p:txBody>
          <a:bodyPr lIns="0" rIns="0" tIns="0" bIns="0" anchor="ctr"/>
          <a:p>
            <a:pPr algn="ctr"/>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155" name="PlaceHolder 2"/>
          <p:cNvSpPr>
            <a:spLocks noGrp="1"/>
          </p:cNvSpPr>
          <p:nvPr>
            <p:ph type="body"/>
          </p:nvPr>
        </p:nvSpPr>
        <p:spPr>
          <a:xfrm>
            <a:off x="504000" y="1823760"/>
            <a:ext cx="9072360" cy="4383720"/>
          </a:xfrm>
          <a:prstGeom prst="rect">
            <a:avLst/>
          </a:prstGeom>
        </p:spPr>
        <p:txBody>
          <a:bodyPr lIns="0" rIns="0" tIns="0" bIns="0"/>
          <a:p>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157" name="PlaceHolder 2"/>
          <p:cNvSpPr>
            <a:spLocks noGrp="1"/>
          </p:cNvSpPr>
          <p:nvPr>
            <p:ph type="body"/>
          </p:nvPr>
        </p:nvSpPr>
        <p:spPr>
          <a:xfrm>
            <a:off x="504000" y="1823760"/>
            <a:ext cx="4427280" cy="4383720"/>
          </a:xfrm>
          <a:prstGeom prst="rect">
            <a:avLst/>
          </a:prstGeom>
        </p:spPr>
        <p:txBody>
          <a:bodyPr lIns="0" rIns="0" tIns="0" bIns="0"/>
          <a:p>
            <a:endParaRPr/>
          </a:p>
        </p:txBody>
      </p:sp>
      <p:sp>
        <p:nvSpPr>
          <p:cNvPr id="158" name="PlaceHolder 3"/>
          <p:cNvSpPr>
            <a:spLocks noGrp="1"/>
          </p:cNvSpPr>
          <p:nvPr>
            <p:ph type="body"/>
          </p:nvPr>
        </p:nvSpPr>
        <p:spPr>
          <a:xfrm>
            <a:off x="5153040" y="1823760"/>
            <a:ext cx="4427280" cy="4383720"/>
          </a:xfrm>
          <a:prstGeom prst="rect">
            <a:avLst/>
          </a:prstGeom>
        </p:spPr>
        <p:txBody>
          <a:bodyPr lIns="0" rIns="0" tIns="0" bIns="0"/>
          <a:p>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59"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60" name="PlaceHolder 1"/>
          <p:cNvSpPr>
            <a:spLocks noGrp="1"/>
          </p:cNvSpPr>
          <p:nvPr>
            <p:ph type="subTitle"/>
          </p:nvPr>
        </p:nvSpPr>
        <p:spPr>
          <a:xfrm>
            <a:off x="504000" y="287640"/>
            <a:ext cx="9072360" cy="4004640"/>
          </a:xfrm>
          <a:prstGeom prst="rect">
            <a:avLst/>
          </a:prstGeom>
        </p:spPr>
        <p:txBody>
          <a:bodyPr lIns="0" rIns="0" tIns="0" bIns="0" anchor="ctr"/>
          <a:p>
            <a:pPr algn="ctr"/>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61"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162" name="PlaceHolder 2"/>
          <p:cNvSpPr>
            <a:spLocks noGrp="1"/>
          </p:cNvSpPr>
          <p:nvPr>
            <p:ph type="body"/>
          </p:nvPr>
        </p:nvSpPr>
        <p:spPr>
          <a:xfrm>
            <a:off x="504000" y="1823760"/>
            <a:ext cx="4427280" cy="2090880"/>
          </a:xfrm>
          <a:prstGeom prst="rect">
            <a:avLst/>
          </a:prstGeom>
        </p:spPr>
        <p:txBody>
          <a:bodyPr lIns="0" rIns="0" tIns="0" bIns="0"/>
          <a:p>
            <a:endParaRPr/>
          </a:p>
        </p:txBody>
      </p:sp>
      <p:sp>
        <p:nvSpPr>
          <p:cNvPr id="163" name="PlaceHolder 3"/>
          <p:cNvSpPr>
            <a:spLocks noGrp="1"/>
          </p:cNvSpPr>
          <p:nvPr>
            <p:ph type="body"/>
          </p:nvPr>
        </p:nvSpPr>
        <p:spPr>
          <a:xfrm>
            <a:off x="504000" y="4113720"/>
            <a:ext cx="4427280" cy="2090880"/>
          </a:xfrm>
          <a:prstGeom prst="rect">
            <a:avLst/>
          </a:prstGeom>
        </p:spPr>
        <p:txBody>
          <a:bodyPr lIns="0" rIns="0" tIns="0" bIns="0"/>
          <a:p>
            <a:endParaRPr/>
          </a:p>
        </p:txBody>
      </p:sp>
      <p:sp>
        <p:nvSpPr>
          <p:cNvPr id="164" name="PlaceHolder 4"/>
          <p:cNvSpPr>
            <a:spLocks noGrp="1"/>
          </p:cNvSpPr>
          <p:nvPr>
            <p:ph type="body"/>
          </p:nvPr>
        </p:nvSpPr>
        <p:spPr>
          <a:xfrm>
            <a:off x="5153040" y="1823760"/>
            <a:ext cx="4427280" cy="4383720"/>
          </a:xfrm>
          <a:prstGeom prst="rect">
            <a:avLst/>
          </a:prstGeom>
        </p:spPr>
        <p:txBody>
          <a:bodyPr lIns="0" rIns="0" tIns="0" bIns="0"/>
          <a:p>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166" name="PlaceHolder 2"/>
          <p:cNvSpPr>
            <a:spLocks noGrp="1"/>
          </p:cNvSpPr>
          <p:nvPr>
            <p:ph type="body"/>
          </p:nvPr>
        </p:nvSpPr>
        <p:spPr>
          <a:xfrm>
            <a:off x="504000" y="1823760"/>
            <a:ext cx="4427280" cy="4383720"/>
          </a:xfrm>
          <a:prstGeom prst="rect">
            <a:avLst/>
          </a:prstGeom>
        </p:spPr>
        <p:txBody>
          <a:bodyPr lIns="0" rIns="0" tIns="0" bIns="0"/>
          <a:p>
            <a:endParaRPr/>
          </a:p>
        </p:txBody>
      </p:sp>
      <p:sp>
        <p:nvSpPr>
          <p:cNvPr id="167" name="PlaceHolder 3"/>
          <p:cNvSpPr>
            <a:spLocks noGrp="1"/>
          </p:cNvSpPr>
          <p:nvPr>
            <p:ph type="body"/>
          </p:nvPr>
        </p:nvSpPr>
        <p:spPr>
          <a:xfrm>
            <a:off x="5153040" y="1823760"/>
            <a:ext cx="4427280" cy="2090880"/>
          </a:xfrm>
          <a:prstGeom prst="rect">
            <a:avLst/>
          </a:prstGeom>
        </p:spPr>
        <p:txBody>
          <a:bodyPr lIns="0" rIns="0" tIns="0" bIns="0"/>
          <a:p>
            <a:endParaRPr/>
          </a:p>
        </p:txBody>
      </p:sp>
      <p:sp>
        <p:nvSpPr>
          <p:cNvPr id="168" name="PlaceHolder 4"/>
          <p:cNvSpPr>
            <a:spLocks noGrp="1"/>
          </p:cNvSpPr>
          <p:nvPr>
            <p:ph type="body"/>
          </p:nvPr>
        </p:nvSpPr>
        <p:spPr>
          <a:xfrm>
            <a:off x="5153040" y="4113720"/>
            <a:ext cx="4427280" cy="2090880"/>
          </a:xfrm>
          <a:prstGeom prst="rect">
            <a:avLst/>
          </a:prstGeom>
        </p:spPr>
        <p:txBody>
          <a:bodyPr lIns="0" rIns="0" tIns="0" bIns="0"/>
          <a:p>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170" name="PlaceHolder 2"/>
          <p:cNvSpPr>
            <a:spLocks noGrp="1"/>
          </p:cNvSpPr>
          <p:nvPr>
            <p:ph type="body"/>
          </p:nvPr>
        </p:nvSpPr>
        <p:spPr>
          <a:xfrm>
            <a:off x="504000" y="1823760"/>
            <a:ext cx="4427280" cy="2090880"/>
          </a:xfrm>
          <a:prstGeom prst="rect">
            <a:avLst/>
          </a:prstGeom>
        </p:spPr>
        <p:txBody>
          <a:bodyPr lIns="0" rIns="0" tIns="0" bIns="0"/>
          <a:p>
            <a:endParaRPr/>
          </a:p>
        </p:txBody>
      </p:sp>
      <p:sp>
        <p:nvSpPr>
          <p:cNvPr id="171" name="PlaceHolder 3"/>
          <p:cNvSpPr>
            <a:spLocks noGrp="1"/>
          </p:cNvSpPr>
          <p:nvPr>
            <p:ph type="body"/>
          </p:nvPr>
        </p:nvSpPr>
        <p:spPr>
          <a:xfrm>
            <a:off x="5153040" y="1823760"/>
            <a:ext cx="4427280" cy="2090880"/>
          </a:xfrm>
          <a:prstGeom prst="rect">
            <a:avLst/>
          </a:prstGeom>
        </p:spPr>
        <p:txBody>
          <a:bodyPr lIns="0" rIns="0" tIns="0" bIns="0"/>
          <a:p>
            <a:endParaRPr/>
          </a:p>
        </p:txBody>
      </p:sp>
      <p:sp>
        <p:nvSpPr>
          <p:cNvPr id="172" name="PlaceHolder 4"/>
          <p:cNvSpPr>
            <a:spLocks noGrp="1"/>
          </p:cNvSpPr>
          <p:nvPr>
            <p:ph type="body"/>
          </p:nvPr>
        </p:nvSpPr>
        <p:spPr>
          <a:xfrm>
            <a:off x="504000" y="4113720"/>
            <a:ext cx="9072360" cy="2090880"/>
          </a:xfrm>
          <a:prstGeom prst="rect">
            <a:avLst/>
          </a:prstGeom>
        </p:spPr>
        <p:txBody>
          <a:bodyPr lIns="0" rIns="0" tIns="0" bIns="0"/>
          <a:p>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73"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174" name="PlaceHolder 2"/>
          <p:cNvSpPr>
            <a:spLocks noGrp="1"/>
          </p:cNvSpPr>
          <p:nvPr>
            <p:ph type="body"/>
          </p:nvPr>
        </p:nvSpPr>
        <p:spPr>
          <a:xfrm>
            <a:off x="504000" y="1823760"/>
            <a:ext cx="9072360" cy="2090880"/>
          </a:xfrm>
          <a:prstGeom prst="rect">
            <a:avLst/>
          </a:prstGeom>
        </p:spPr>
        <p:txBody>
          <a:bodyPr lIns="0" rIns="0" tIns="0" bIns="0"/>
          <a:p>
            <a:endParaRPr/>
          </a:p>
        </p:txBody>
      </p:sp>
      <p:sp>
        <p:nvSpPr>
          <p:cNvPr id="175" name="PlaceHolder 3"/>
          <p:cNvSpPr>
            <a:spLocks noGrp="1"/>
          </p:cNvSpPr>
          <p:nvPr>
            <p:ph type="body"/>
          </p:nvPr>
        </p:nvSpPr>
        <p:spPr>
          <a:xfrm>
            <a:off x="504000" y="4113720"/>
            <a:ext cx="9072360" cy="2090880"/>
          </a:xfrm>
          <a:prstGeom prst="rect">
            <a:avLst/>
          </a:prstGeom>
        </p:spPr>
        <p:txBody>
          <a:bodyPr lIns="0" rIns="0" tIns="0" bIns="0"/>
          <a:p>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177" name="PlaceHolder 2"/>
          <p:cNvSpPr>
            <a:spLocks noGrp="1"/>
          </p:cNvSpPr>
          <p:nvPr>
            <p:ph type="body"/>
          </p:nvPr>
        </p:nvSpPr>
        <p:spPr>
          <a:xfrm>
            <a:off x="504000" y="1823760"/>
            <a:ext cx="4427280" cy="2090880"/>
          </a:xfrm>
          <a:prstGeom prst="rect">
            <a:avLst/>
          </a:prstGeom>
        </p:spPr>
        <p:txBody>
          <a:bodyPr lIns="0" rIns="0" tIns="0" bIns="0"/>
          <a:p>
            <a:endParaRPr/>
          </a:p>
        </p:txBody>
      </p:sp>
      <p:sp>
        <p:nvSpPr>
          <p:cNvPr id="178" name="PlaceHolder 3"/>
          <p:cNvSpPr>
            <a:spLocks noGrp="1"/>
          </p:cNvSpPr>
          <p:nvPr>
            <p:ph type="body"/>
          </p:nvPr>
        </p:nvSpPr>
        <p:spPr>
          <a:xfrm>
            <a:off x="5153040" y="1823760"/>
            <a:ext cx="4427280" cy="2090880"/>
          </a:xfrm>
          <a:prstGeom prst="rect">
            <a:avLst/>
          </a:prstGeom>
        </p:spPr>
        <p:txBody>
          <a:bodyPr lIns="0" rIns="0" tIns="0" bIns="0"/>
          <a:p>
            <a:endParaRPr/>
          </a:p>
        </p:txBody>
      </p:sp>
      <p:sp>
        <p:nvSpPr>
          <p:cNvPr id="179" name="PlaceHolder 4"/>
          <p:cNvSpPr>
            <a:spLocks noGrp="1"/>
          </p:cNvSpPr>
          <p:nvPr>
            <p:ph type="body"/>
          </p:nvPr>
        </p:nvSpPr>
        <p:spPr>
          <a:xfrm>
            <a:off x="5153040" y="4113720"/>
            <a:ext cx="4427280" cy="2090880"/>
          </a:xfrm>
          <a:prstGeom prst="rect">
            <a:avLst/>
          </a:prstGeom>
        </p:spPr>
        <p:txBody>
          <a:bodyPr lIns="0" rIns="0" tIns="0" bIns="0"/>
          <a:p>
            <a:endParaRPr/>
          </a:p>
        </p:txBody>
      </p:sp>
      <p:sp>
        <p:nvSpPr>
          <p:cNvPr id="180" name="PlaceHolder 5"/>
          <p:cNvSpPr>
            <a:spLocks noGrp="1"/>
          </p:cNvSpPr>
          <p:nvPr>
            <p:ph type="body"/>
          </p:nvPr>
        </p:nvSpPr>
        <p:spPr>
          <a:xfrm>
            <a:off x="504000" y="4113720"/>
            <a:ext cx="4427280" cy="2090880"/>
          </a:xfrm>
          <a:prstGeom prst="rect">
            <a:avLst/>
          </a:prstGeom>
        </p:spPr>
        <p:txBody>
          <a:bodyPr lIns="0" rIns="0" tIns="0" bIns="0"/>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504000" y="287640"/>
            <a:ext cx="9072360" cy="4004640"/>
          </a:xfrm>
          <a:prstGeom prst="rect">
            <a:avLst/>
          </a:prstGeom>
        </p:spPr>
        <p:txBody>
          <a:bodyPr lIns="0" rIns="0" tIns="0" bIns="0" anchor="ctr"/>
          <a:p>
            <a:pPr algn="ctr"/>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182" name="PlaceHolder 2"/>
          <p:cNvSpPr>
            <a:spLocks noGrp="1"/>
          </p:cNvSpPr>
          <p:nvPr>
            <p:ph type="body"/>
          </p:nvPr>
        </p:nvSpPr>
        <p:spPr>
          <a:xfrm>
            <a:off x="504000" y="1823760"/>
            <a:ext cx="9072360" cy="4383720"/>
          </a:xfrm>
          <a:prstGeom prst="rect">
            <a:avLst/>
          </a:prstGeom>
        </p:spPr>
        <p:txBody>
          <a:bodyPr lIns="0" rIns="0" tIns="0" bIns="0"/>
          <a:p>
            <a:endParaRPr/>
          </a:p>
        </p:txBody>
      </p:sp>
      <p:sp>
        <p:nvSpPr>
          <p:cNvPr id="183" name="PlaceHolder 3"/>
          <p:cNvSpPr>
            <a:spLocks noGrp="1"/>
          </p:cNvSpPr>
          <p:nvPr>
            <p:ph type="body"/>
          </p:nvPr>
        </p:nvSpPr>
        <p:spPr>
          <a:xfrm>
            <a:off x="504000" y="1823760"/>
            <a:ext cx="9072360" cy="4383720"/>
          </a:xfrm>
          <a:prstGeom prst="rect">
            <a:avLst/>
          </a:prstGeom>
        </p:spPr>
        <p:txBody>
          <a:bodyPr lIns="0" rIns="0" tIns="0" bIns="0"/>
          <a:p>
            <a:endParaRPr/>
          </a:p>
        </p:txBody>
      </p:sp>
      <p:pic>
        <p:nvPicPr>
          <p:cNvPr id="184" name="" descr=""/>
          <p:cNvPicPr/>
          <p:nvPr/>
        </p:nvPicPr>
        <p:blipFill>
          <a:blip r:embed="rId2"/>
          <a:stretch/>
        </p:blipFill>
        <p:spPr>
          <a:xfrm>
            <a:off x="2292480" y="1823400"/>
            <a:ext cx="5495040" cy="4383720"/>
          </a:xfrm>
          <a:prstGeom prst="rect">
            <a:avLst/>
          </a:prstGeom>
          <a:ln>
            <a:noFill/>
          </a:ln>
        </p:spPr>
      </p:pic>
      <p:pic>
        <p:nvPicPr>
          <p:cNvPr id="185" name="" descr=""/>
          <p:cNvPicPr/>
          <p:nvPr/>
        </p:nvPicPr>
        <p:blipFill>
          <a:blip r:embed="rId3"/>
          <a:stretch/>
        </p:blipFill>
        <p:spPr>
          <a:xfrm>
            <a:off x="2292480" y="1823400"/>
            <a:ext cx="5495040" cy="4383720"/>
          </a:xfrm>
          <a:prstGeom prst="rect">
            <a:avLst/>
          </a:prstGeom>
          <a:ln>
            <a:noFill/>
          </a:ln>
        </p:spPr>
      </p:pic>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89"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190" name="PlaceHolder 2"/>
          <p:cNvSpPr>
            <a:spLocks noGrp="1"/>
          </p:cNvSpPr>
          <p:nvPr>
            <p:ph type="subTitle"/>
          </p:nvPr>
        </p:nvSpPr>
        <p:spPr>
          <a:xfrm>
            <a:off x="504000" y="1823760"/>
            <a:ext cx="9072360" cy="4383720"/>
          </a:xfrm>
          <a:prstGeom prst="rect">
            <a:avLst/>
          </a:prstGeom>
        </p:spPr>
        <p:txBody>
          <a:bodyPr lIns="0" rIns="0" tIns="0" bIns="0" anchor="ctr"/>
          <a:p>
            <a:pPr algn="ctr"/>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192" name="PlaceHolder 2"/>
          <p:cNvSpPr>
            <a:spLocks noGrp="1"/>
          </p:cNvSpPr>
          <p:nvPr>
            <p:ph type="body"/>
          </p:nvPr>
        </p:nvSpPr>
        <p:spPr>
          <a:xfrm>
            <a:off x="504000" y="1823760"/>
            <a:ext cx="9072360" cy="4383720"/>
          </a:xfrm>
          <a:prstGeom prst="rect">
            <a:avLst/>
          </a:prstGeom>
        </p:spPr>
        <p:txBody>
          <a:bodyPr lIns="0" rIns="0" tIns="0" bIns="0"/>
          <a:p>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194" name="PlaceHolder 2"/>
          <p:cNvSpPr>
            <a:spLocks noGrp="1"/>
          </p:cNvSpPr>
          <p:nvPr>
            <p:ph type="body"/>
          </p:nvPr>
        </p:nvSpPr>
        <p:spPr>
          <a:xfrm>
            <a:off x="504000" y="1823760"/>
            <a:ext cx="4427280" cy="4383720"/>
          </a:xfrm>
          <a:prstGeom prst="rect">
            <a:avLst/>
          </a:prstGeom>
        </p:spPr>
        <p:txBody>
          <a:bodyPr lIns="0" rIns="0" tIns="0" bIns="0"/>
          <a:p>
            <a:endParaRPr/>
          </a:p>
        </p:txBody>
      </p:sp>
      <p:sp>
        <p:nvSpPr>
          <p:cNvPr id="195" name="PlaceHolder 3"/>
          <p:cNvSpPr>
            <a:spLocks noGrp="1"/>
          </p:cNvSpPr>
          <p:nvPr>
            <p:ph type="body"/>
          </p:nvPr>
        </p:nvSpPr>
        <p:spPr>
          <a:xfrm>
            <a:off x="5153040" y="1823760"/>
            <a:ext cx="4427280" cy="4383720"/>
          </a:xfrm>
          <a:prstGeom prst="rect">
            <a:avLst/>
          </a:prstGeom>
        </p:spPr>
        <p:txBody>
          <a:bodyPr lIns="0" rIns="0" tIns="0" bIns="0"/>
          <a:p>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96"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97" name="PlaceHolder 1"/>
          <p:cNvSpPr>
            <a:spLocks noGrp="1"/>
          </p:cNvSpPr>
          <p:nvPr>
            <p:ph type="subTitle"/>
          </p:nvPr>
        </p:nvSpPr>
        <p:spPr>
          <a:xfrm>
            <a:off x="504000" y="287640"/>
            <a:ext cx="9072360" cy="4004640"/>
          </a:xfrm>
          <a:prstGeom prst="rect">
            <a:avLst/>
          </a:prstGeom>
        </p:spPr>
        <p:txBody>
          <a:bodyPr lIns="0" rIns="0" tIns="0" bIns="0" anchor="ctr"/>
          <a:p>
            <a:pPr algn="ctr"/>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199" name="PlaceHolder 2"/>
          <p:cNvSpPr>
            <a:spLocks noGrp="1"/>
          </p:cNvSpPr>
          <p:nvPr>
            <p:ph type="body"/>
          </p:nvPr>
        </p:nvSpPr>
        <p:spPr>
          <a:xfrm>
            <a:off x="504000" y="1823760"/>
            <a:ext cx="4427280" cy="2090880"/>
          </a:xfrm>
          <a:prstGeom prst="rect">
            <a:avLst/>
          </a:prstGeom>
        </p:spPr>
        <p:txBody>
          <a:bodyPr lIns="0" rIns="0" tIns="0" bIns="0"/>
          <a:p>
            <a:endParaRPr/>
          </a:p>
        </p:txBody>
      </p:sp>
      <p:sp>
        <p:nvSpPr>
          <p:cNvPr id="200" name="PlaceHolder 3"/>
          <p:cNvSpPr>
            <a:spLocks noGrp="1"/>
          </p:cNvSpPr>
          <p:nvPr>
            <p:ph type="body"/>
          </p:nvPr>
        </p:nvSpPr>
        <p:spPr>
          <a:xfrm>
            <a:off x="504000" y="4113720"/>
            <a:ext cx="4427280" cy="2090880"/>
          </a:xfrm>
          <a:prstGeom prst="rect">
            <a:avLst/>
          </a:prstGeom>
        </p:spPr>
        <p:txBody>
          <a:bodyPr lIns="0" rIns="0" tIns="0" bIns="0"/>
          <a:p>
            <a:endParaRPr/>
          </a:p>
        </p:txBody>
      </p:sp>
      <p:sp>
        <p:nvSpPr>
          <p:cNvPr id="201" name="PlaceHolder 4"/>
          <p:cNvSpPr>
            <a:spLocks noGrp="1"/>
          </p:cNvSpPr>
          <p:nvPr>
            <p:ph type="body"/>
          </p:nvPr>
        </p:nvSpPr>
        <p:spPr>
          <a:xfrm>
            <a:off x="5153040" y="1823760"/>
            <a:ext cx="4427280" cy="4383720"/>
          </a:xfrm>
          <a:prstGeom prst="rect">
            <a:avLst/>
          </a:prstGeom>
        </p:spPr>
        <p:txBody>
          <a:bodyPr lIns="0" rIns="0" tIns="0" bIns="0"/>
          <a:p>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203" name="PlaceHolder 2"/>
          <p:cNvSpPr>
            <a:spLocks noGrp="1"/>
          </p:cNvSpPr>
          <p:nvPr>
            <p:ph type="body"/>
          </p:nvPr>
        </p:nvSpPr>
        <p:spPr>
          <a:xfrm>
            <a:off x="504000" y="1823760"/>
            <a:ext cx="4427280" cy="4383720"/>
          </a:xfrm>
          <a:prstGeom prst="rect">
            <a:avLst/>
          </a:prstGeom>
        </p:spPr>
        <p:txBody>
          <a:bodyPr lIns="0" rIns="0" tIns="0" bIns="0"/>
          <a:p>
            <a:endParaRPr/>
          </a:p>
        </p:txBody>
      </p:sp>
      <p:sp>
        <p:nvSpPr>
          <p:cNvPr id="204" name="PlaceHolder 3"/>
          <p:cNvSpPr>
            <a:spLocks noGrp="1"/>
          </p:cNvSpPr>
          <p:nvPr>
            <p:ph type="body"/>
          </p:nvPr>
        </p:nvSpPr>
        <p:spPr>
          <a:xfrm>
            <a:off x="5153040" y="1823760"/>
            <a:ext cx="4427280" cy="2090880"/>
          </a:xfrm>
          <a:prstGeom prst="rect">
            <a:avLst/>
          </a:prstGeom>
        </p:spPr>
        <p:txBody>
          <a:bodyPr lIns="0" rIns="0" tIns="0" bIns="0"/>
          <a:p>
            <a:endParaRPr/>
          </a:p>
        </p:txBody>
      </p:sp>
      <p:sp>
        <p:nvSpPr>
          <p:cNvPr id="205" name="PlaceHolder 4"/>
          <p:cNvSpPr>
            <a:spLocks noGrp="1"/>
          </p:cNvSpPr>
          <p:nvPr>
            <p:ph type="body"/>
          </p:nvPr>
        </p:nvSpPr>
        <p:spPr>
          <a:xfrm>
            <a:off x="5153040" y="4113720"/>
            <a:ext cx="4427280" cy="2090880"/>
          </a:xfrm>
          <a:prstGeom prst="rect">
            <a:avLst/>
          </a:prstGeom>
        </p:spPr>
        <p:txBody>
          <a:bodyPr lIns="0" rIns="0" tIns="0" bIns="0"/>
          <a:p>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207" name="PlaceHolder 2"/>
          <p:cNvSpPr>
            <a:spLocks noGrp="1"/>
          </p:cNvSpPr>
          <p:nvPr>
            <p:ph type="body"/>
          </p:nvPr>
        </p:nvSpPr>
        <p:spPr>
          <a:xfrm>
            <a:off x="504000" y="1823760"/>
            <a:ext cx="4427280" cy="2090880"/>
          </a:xfrm>
          <a:prstGeom prst="rect">
            <a:avLst/>
          </a:prstGeom>
        </p:spPr>
        <p:txBody>
          <a:bodyPr lIns="0" rIns="0" tIns="0" bIns="0"/>
          <a:p>
            <a:endParaRPr/>
          </a:p>
        </p:txBody>
      </p:sp>
      <p:sp>
        <p:nvSpPr>
          <p:cNvPr id="208" name="PlaceHolder 3"/>
          <p:cNvSpPr>
            <a:spLocks noGrp="1"/>
          </p:cNvSpPr>
          <p:nvPr>
            <p:ph type="body"/>
          </p:nvPr>
        </p:nvSpPr>
        <p:spPr>
          <a:xfrm>
            <a:off x="5153040" y="1823760"/>
            <a:ext cx="4427280" cy="2090880"/>
          </a:xfrm>
          <a:prstGeom prst="rect">
            <a:avLst/>
          </a:prstGeom>
        </p:spPr>
        <p:txBody>
          <a:bodyPr lIns="0" rIns="0" tIns="0" bIns="0"/>
          <a:p>
            <a:endParaRPr/>
          </a:p>
        </p:txBody>
      </p:sp>
      <p:sp>
        <p:nvSpPr>
          <p:cNvPr id="209" name="PlaceHolder 4"/>
          <p:cNvSpPr>
            <a:spLocks noGrp="1"/>
          </p:cNvSpPr>
          <p:nvPr>
            <p:ph type="body"/>
          </p:nvPr>
        </p:nvSpPr>
        <p:spPr>
          <a:xfrm>
            <a:off x="504000" y="4113720"/>
            <a:ext cx="9072360" cy="2090880"/>
          </a:xfrm>
          <a:prstGeom prst="rect">
            <a:avLst/>
          </a:prstGeom>
        </p:spPr>
        <p:txBody>
          <a:bodyPr lIns="0" rIns="0" tIns="0" bIns="0"/>
          <a:p>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13" name="PlaceHolder 2"/>
          <p:cNvSpPr>
            <a:spLocks noGrp="1"/>
          </p:cNvSpPr>
          <p:nvPr>
            <p:ph type="body"/>
          </p:nvPr>
        </p:nvSpPr>
        <p:spPr>
          <a:xfrm>
            <a:off x="504000" y="1823760"/>
            <a:ext cx="4427280" cy="2090880"/>
          </a:xfrm>
          <a:prstGeom prst="rect">
            <a:avLst/>
          </a:prstGeom>
        </p:spPr>
        <p:txBody>
          <a:bodyPr lIns="0" rIns="0" tIns="0" bIns="0"/>
          <a:p>
            <a:endParaRPr/>
          </a:p>
        </p:txBody>
      </p:sp>
      <p:sp>
        <p:nvSpPr>
          <p:cNvPr id="14" name="PlaceHolder 3"/>
          <p:cNvSpPr>
            <a:spLocks noGrp="1"/>
          </p:cNvSpPr>
          <p:nvPr>
            <p:ph type="body"/>
          </p:nvPr>
        </p:nvSpPr>
        <p:spPr>
          <a:xfrm>
            <a:off x="504000" y="4113720"/>
            <a:ext cx="4427280" cy="2090880"/>
          </a:xfrm>
          <a:prstGeom prst="rect">
            <a:avLst/>
          </a:prstGeom>
        </p:spPr>
        <p:txBody>
          <a:bodyPr lIns="0" rIns="0" tIns="0" bIns="0"/>
          <a:p>
            <a:endParaRPr/>
          </a:p>
        </p:txBody>
      </p:sp>
      <p:sp>
        <p:nvSpPr>
          <p:cNvPr id="15" name="PlaceHolder 4"/>
          <p:cNvSpPr>
            <a:spLocks noGrp="1"/>
          </p:cNvSpPr>
          <p:nvPr>
            <p:ph type="body"/>
          </p:nvPr>
        </p:nvSpPr>
        <p:spPr>
          <a:xfrm>
            <a:off x="5153040" y="1823760"/>
            <a:ext cx="4427280" cy="4383720"/>
          </a:xfrm>
          <a:prstGeom prst="rect">
            <a:avLst/>
          </a:prstGeom>
        </p:spPr>
        <p:txBody>
          <a:bodyPr lIns="0" rIns="0" tIns="0" bIns="0"/>
          <a:p>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211" name="PlaceHolder 2"/>
          <p:cNvSpPr>
            <a:spLocks noGrp="1"/>
          </p:cNvSpPr>
          <p:nvPr>
            <p:ph type="body"/>
          </p:nvPr>
        </p:nvSpPr>
        <p:spPr>
          <a:xfrm>
            <a:off x="504000" y="1823760"/>
            <a:ext cx="9072360" cy="2090880"/>
          </a:xfrm>
          <a:prstGeom prst="rect">
            <a:avLst/>
          </a:prstGeom>
        </p:spPr>
        <p:txBody>
          <a:bodyPr lIns="0" rIns="0" tIns="0" bIns="0"/>
          <a:p>
            <a:endParaRPr/>
          </a:p>
        </p:txBody>
      </p:sp>
      <p:sp>
        <p:nvSpPr>
          <p:cNvPr id="212" name="PlaceHolder 3"/>
          <p:cNvSpPr>
            <a:spLocks noGrp="1"/>
          </p:cNvSpPr>
          <p:nvPr>
            <p:ph type="body"/>
          </p:nvPr>
        </p:nvSpPr>
        <p:spPr>
          <a:xfrm>
            <a:off x="504000" y="4113720"/>
            <a:ext cx="9072360" cy="2090880"/>
          </a:xfrm>
          <a:prstGeom prst="rect">
            <a:avLst/>
          </a:prstGeom>
        </p:spPr>
        <p:txBody>
          <a:bodyPr lIns="0" rIns="0" tIns="0" bIns="0"/>
          <a:p>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13"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214" name="PlaceHolder 2"/>
          <p:cNvSpPr>
            <a:spLocks noGrp="1"/>
          </p:cNvSpPr>
          <p:nvPr>
            <p:ph type="body"/>
          </p:nvPr>
        </p:nvSpPr>
        <p:spPr>
          <a:xfrm>
            <a:off x="504000" y="1823760"/>
            <a:ext cx="4427280" cy="2090880"/>
          </a:xfrm>
          <a:prstGeom prst="rect">
            <a:avLst/>
          </a:prstGeom>
        </p:spPr>
        <p:txBody>
          <a:bodyPr lIns="0" rIns="0" tIns="0" bIns="0"/>
          <a:p>
            <a:endParaRPr/>
          </a:p>
        </p:txBody>
      </p:sp>
      <p:sp>
        <p:nvSpPr>
          <p:cNvPr id="215" name="PlaceHolder 3"/>
          <p:cNvSpPr>
            <a:spLocks noGrp="1"/>
          </p:cNvSpPr>
          <p:nvPr>
            <p:ph type="body"/>
          </p:nvPr>
        </p:nvSpPr>
        <p:spPr>
          <a:xfrm>
            <a:off x="5153040" y="1823760"/>
            <a:ext cx="4427280" cy="2090880"/>
          </a:xfrm>
          <a:prstGeom prst="rect">
            <a:avLst/>
          </a:prstGeom>
        </p:spPr>
        <p:txBody>
          <a:bodyPr lIns="0" rIns="0" tIns="0" bIns="0"/>
          <a:p>
            <a:endParaRPr/>
          </a:p>
        </p:txBody>
      </p:sp>
      <p:sp>
        <p:nvSpPr>
          <p:cNvPr id="216" name="PlaceHolder 4"/>
          <p:cNvSpPr>
            <a:spLocks noGrp="1"/>
          </p:cNvSpPr>
          <p:nvPr>
            <p:ph type="body"/>
          </p:nvPr>
        </p:nvSpPr>
        <p:spPr>
          <a:xfrm>
            <a:off x="5153040" y="4113720"/>
            <a:ext cx="4427280" cy="2090880"/>
          </a:xfrm>
          <a:prstGeom prst="rect">
            <a:avLst/>
          </a:prstGeom>
        </p:spPr>
        <p:txBody>
          <a:bodyPr lIns="0" rIns="0" tIns="0" bIns="0"/>
          <a:p>
            <a:endParaRPr/>
          </a:p>
        </p:txBody>
      </p:sp>
      <p:sp>
        <p:nvSpPr>
          <p:cNvPr id="217" name="PlaceHolder 5"/>
          <p:cNvSpPr>
            <a:spLocks noGrp="1"/>
          </p:cNvSpPr>
          <p:nvPr>
            <p:ph type="body"/>
          </p:nvPr>
        </p:nvSpPr>
        <p:spPr>
          <a:xfrm>
            <a:off x="504000" y="4113720"/>
            <a:ext cx="4427280" cy="2090880"/>
          </a:xfrm>
          <a:prstGeom prst="rect">
            <a:avLst/>
          </a:prstGeom>
        </p:spPr>
        <p:txBody>
          <a:bodyPr lIns="0" rIns="0" tIns="0" bIns="0"/>
          <a:p>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219" name="PlaceHolder 2"/>
          <p:cNvSpPr>
            <a:spLocks noGrp="1"/>
          </p:cNvSpPr>
          <p:nvPr>
            <p:ph type="body"/>
          </p:nvPr>
        </p:nvSpPr>
        <p:spPr>
          <a:xfrm>
            <a:off x="504000" y="1823760"/>
            <a:ext cx="9072360" cy="4383720"/>
          </a:xfrm>
          <a:prstGeom prst="rect">
            <a:avLst/>
          </a:prstGeom>
        </p:spPr>
        <p:txBody>
          <a:bodyPr lIns="0" rIns="0" tIns="0" bIns="0"/>
          <a:p>
            <a:endParaRPr/>
          </a:p>
        </p:txBody>
      </p:sp>
      <p:sp>
        <p:nvSpPr>
          <p:cNvPr id="220" name="PlaceHolder 3"/>
          <p:cNvSpPr>
            <a:spLocks noGrp="1"/>
          </p:cNvSpPr>
          <p:nvPr>
            <p:ph type="body"/>
          </p:nvPr>
        </p:nvSpPr>
        <p:spPr>
          <a:xfrm>
            <a:off x="504000" y="1823760"/>
            <a:ext cx="9072360" cy="4383720"/>
          </a:xfrm>
          <a:prstGeom prst="rect">
            <a:avLst/>
          </a:prstGeom>
        </p:spPr>
        <p:txBody>
          <a:bodyPr lIns="0" rIns="0" tIns="0" bIns="0"/>
          <a:p>
            <a:endParaRPr/>
          </a:p>
        </p:txBody>
      </p:sp>
      <p:pic>
        <p:nvPicPr>
          <p:cNvPr id="221" name="" descr=""/>
          <p:cNvPicPr/>
          <p:nvPr/>
        </p:nvPicPr>
        <p:blipFill>
          <a:blip r:embed="rId2"/>
          <a:stretch/>
        </p:blipFill>
        <p:spPr>
          <a:xfrm>
            <a:off x="2292480" y="1823400"/>
            <a:ext cx="5495040" cy="4383720"/>
          </a:xfrm>
          <a:prstGeom prst="rect">
            <a:avLst/>
          </a:prstGeom>
          <a:ln>
            <a:noFill/>
          </a:ln>
        </p:spPr>
      </p:pic>
      <p:pic>
        <p:nvPicPr>
          <p:cNvPr id="222" name="" descr=""/>
          <p:cNvPicPr/>
          <p:nvPr/>
        </p:nvPicPr>
        <p:blipFill>
          <a:blip r:embed="rId3"/>
          <a:stretch/>
        </p:blipFill>
        <p:spPr>
          <a:xfrm>
            <a:off x="2292480" y="1823400"/>
            <a:ext cx="5495040" cy="4383720"/>
          </a:xfrm>
          <a:prstGeom prst="rect">
            <a:avLst/>
          </a:prstGeom>
          <a:ln>
            <a:noFill/>
          </a:ln>
        </p:spPr>
      </p:pic>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226"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227" name="PlaceHolder 2"/>
          <p:cNvSpPr>
            <a:spLocks noGrp="1"/>
          </p:cNvSpPr>
          <p:nvPr>
            <p:ph type="subTitle"/>
          </p:nvPr>
        </p:nvSpPr>
        <p:spPr>
          <a:xfrm>
            <a:off x="504000" y="1823760"/>
            <a:ext cx="9072360" cy="4383720"/>
          </a:xfrm>
          <a:prstGeom prst="rect">
            <a:avLst/>
          </a:prstGeom>
        </p:spPr>
        <p:txBody>
          <a:bodyPr lIns="0" rIns="0" tIns="0" bIns="0" anchor="ctr"/>
          <a:p>
            <a:pPr algn="ctr"/>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228"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229" name="PlaceHolder 2"/>
          <p:cNvSpPr>
            <a:spLocks noGrp="1"/>
          </p:cNvSpPr>
          <p:nvPr>
            <p:ph type="body"/>
          </p:nvPr>
        </p:nvSpPr>
        <p:spPr>
          <a:xfrm>
            <a:off x="504000" y="1823760"/>
            <a:ext cx="9072360" cy="4383720"/>
          </a:xfrm>
          <a:prstGeom prst="rect">
            <a:avLst/>
          </a:prstGeom>
        </p:spPr>
        <p:txBody>
          <a:bodyPr lIns="0" rIns="0" tIns="0" bIns="0"/>
          <a:p>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231" name="PlaceHolder 2"/>
          <p:cNvSpPr>
            <a:spLocks noGrp="1"/>
          </p:cNvSpPr>
          <p:nvPr>
            <p:ph type="body"/>
          </p:nvPr>
        </p:nvSpPr>
        <p:spPr>
          <a:xfrm>
            <a:off x="504000" y="1823760"/>
            <a:ext cx="4427280" cy="4383720"/>
          </a:xfrm>
          <a:prstGeom prst="rect">
            <a:avLst/>
          </a:prstGeom>
        </p:spPr>
        <p:txBody>
          <a:bodyPr lIns="0" rIns="0" tIns="0" bIns="0"/>
          <a:p>
            <a:endParaRPr/>
          </a:p>
        </p:txBody>
      </p:sp>
      <p:sp>
        <p:nvSpPr>
          <p:cNvPr id="232" name="PlaceHolder 3"/>
          <p:cNvSpPr>
            <a:spLocks noGrp="1"/>
          </p:cNvSpPr>
          <p:nvPr>
            <p:ph type="body"/>
          </p:nvPr>
        </p:nvSpPr>
        <p:spPr>
          <a:xfrm>
            <a:off x="5153040" y="1823760"/>
            <a:ext cx="4427280" cy="4383720"/>
          </a:xfrm>
          <a:prstGeom prst="rect">
            <a:avLst/>
          </a:prstGeom>
        </p:spPr>
        <p:txBody>
          <a:bodyPr lIns="0" rIns="0" tIns="0" bIns="0"/>
          <a:p>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233"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234" name="PlaceHolder 1"/>
          <p:cNvSpPr>
            <a:spLocks noGrp="1"/>
          </p:cNvSpPr>
          <p:nvPr>
            <p:ph type="subTitle"/>
          </p:nvPr>
        </p:nvSpPr>
        <p:spPr>
          <a:xfrm>
            <a:off x="504000" y="287640"/>
            <a:ext cx="9072360" cy="4004640"/>
          </a:xfrm>
          <a:prstGeom prst="rect">
            <a:avLst/>
          </a:prstGeom>
        </p:spPr>
        <p:txBody>
          <a:bodyPr lIns="0" rIns="0" tIns="0" bIns="0" anchor="ctr"/>
          <a:p>
            <a:pPr algn="ctr"/>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235"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236" name="PlaceHolder 2"/>
          <p:cNvSpPr>
            <a:spLocks noGrp="1"/>
          </p:cNvSpPr>
          <p:nvPr>
            <p:ph type="body"/>
          </p:nvPr>
        </p:nvSpPr>
        <p:spPr>
          <a:xfrm>
            <a:off x="504000" y="1823760"/>
            <a:ext cx="4427280" cy="2090880"/>
          </a:xfrm>
          <a:prstGeom prst="rect">
            <a:avLst/>
          </a:prstGeom>
        </p:spPr>
        <p:txBody>
          <a:bodyPr lIns="0" rIns="0" tIns="0" bIns="0"/>
          <a:p>
            <a:endParaRPr/>
          </a:p>
        </p:txBody>
      </p:sp>
      <p:sp>
        <p:nvSpPr>
          <p:cNvPr id="237" name="PlaceHolder 3"/>
          <p:cNvSpPr>
            <a:spLocks noGrp="1"/>
          </p:cNvSpPr>
          <p:nvPr>
            <p:ph type="body"/>
          </p:nvPr>
        </p:nvSpPr>
        <p:spPr>
          <a:xfrm>
            <a:off x="504000" y="4113720"/>
            <a:ext cx="4427280" cy="2090880"/>
          </a:xfrm>
          <a:prstGeom prst="rect">
            <a:avLst/>
          </a:prstGeom>
        </p:spPr>
        <p:txBody>
          <a:bodyPr lIns="0" rIns="0" tIns="0" bIns="0"/>
          <a:p>
            <a:endParaRPr/>
          </a:p>
        </p:txBody>
      </p:sp>
      <p:sp>
        <p:nvSpPr>
          <p:cNvPr id="238" name="PlaceHolder 4"/>
          <p:cNvSpPr>
            <a:spLocks noGrp="1"/>
          </p:cNvSpPr>
          <p:nvPr>
            <p:ph type="body"/>
          </p:nvPr>
        </p:nvSpPr>
        <p:spPr>
          <a:xfrm>
            <a:off x="5153040" y="1823760"/>
            <a:ext cx="4427280" cy="438372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17" name="PlaceHolder 2"/>
          <p:cNvSpPr>
            <a:spLocks noGrp="1"/>
          </p:cNvSpPr>
          <p:nvPr>
            <p:ph type="body"/>
          </p:nvPr>
        </p:nvSpPr>
        <p:spPr>
          <a:xfrm>
            <a:off x="504000" y="1823760"/>
            <a:ext cx="4427280" cy="4383720"/>
          </a:xfrm>
          <a:prstGeom prst="rect">
            <a:avLst/>
          </a:prstGeom>
        </p:spPr>
        <p:txBody>
          <a:bodyPr lIns="0" rIns="0" tIns="0" bIns="0"/>
          <a:p>
            <a:endParaRPr/>
          </a:p>
        </p:txBody>
      </p:sp>
      <p:sp>
        <p:nvSpPr>
          <p:cNvPr id="18" name="PlaceHolder 3"/>
          <p:cNvSpPr>
            <a:spLocks noGrp="1"/>
          </p:cNvSpPr>
          <p:nvPr>
            <p:ph type="body"/>
          </p:nvPr>
        </p:nvSpPr>
        <p:spPr>
          <a:xfrm>
            <a:off x="5153040" y="1823760"/>
            <a:ext cx="4427280" cy="2090880"/>
          </a:xfrm>
          <a:prstGeom prst="rect">
            <a:avLst/>
          </a:prstGeom>
        </p:spPr>
        <p:txBody>
          <a:bodyPr lIns="0" rIns="0" tIns="0" bIns="0"/>
          <a:p>
            <a:endParaRPr/>
          </a:p>
        </p:txBody>
      </p:sp>
      <p:sp>
        <p:nvSpPr>
          <p:cNvPr id="19" name="PlaceHolder 4"/>
          <p:cNvSpPr>
            <a:spLocks noGrp="1"/>
          </p:cNvSpPr>
          <p:nvPr>
            <p:ph type="body"/>
          </p:nvPr>
        </p:nvSpPr>
        <p:spPr>
          <a:xfrm>
            <a:off x="5153040" y="4113720"/>
            <a:ext cx="4427280" cy="2090880"/>
          </a:xfrm>
          <a:prstGeom prst="rect">
            <a:avLst/>
          </a:prstGeom>
        </p:spPr>
        <p:txBody>
          <a:bodyPr lIns="0" rIns="0" tIns="0" bIns="0"/>
          <a:p>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39"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240" name="PlaceHolder 2"/>
          <p:cNvSpPr>
            <a:spLocks noGrp="1"/>
          </p:cNvSpPr>
          <p:nvPr>
            <p:ph type="body"/>
          </p:nvPr>
        </p:nvSpPr>
        <p:spPr>
          <a:xfrm>
            <a:off x="504000" y="1823760"/>
            <a:ext cx="4427280" cy="4383720"/>
          </a:xfrm>
          <a:prstGeom prst="rect">
            <a:avLst/>
          </a:prstGeom>
        </p:spPr>
        <p:txBody>
          <a:bodyPr lIns="0" rIns="0" tIns="0" bIns="0"/>
          <a:p>
            <a:endParaRPr/>
          </a:p>
        </p:txBody>
      </p:sp>
      <p:sp>
        <p:nvSpPr>
          <p:cNvPr id="241" name="PlaceHolder 3"/>
          <p:cNvSpPr>
            <a:spLocks noGrp="1"/>
          </p:cNvSpPr>
          <p:nvPr>
            <p:ph type="body"/>
          </p:nvPr>
        </p:nvSpPr>
        <p:spPr>
          <a:xfrm>
            <a:off x="5153040" y="1823760"/>
            <a:ext cx="4427280" cy="2090880"/>
          </a:xfrm>
          <a:prstGeom prst="rect">
            <a:avLst/>
          </a:prstGeom>
        </p:spPr>
        <p:txBody>
          <a:bodyPr lIns="0" rIns="0" tIns="0" bIns="0"/>
          <a:p>
            <a:endParaRPr/>
          </a:p>
        </p:txBody>
      </p:sp>
      <p:sp>
        <p:nvSpPr>
          <p:cNvPr id="242" name="PlaceHolder 4"/>
          <p:cNvSpPr>
            <a:spLocks noGrp="1"/>
          </p:cNvSpPr>
          <p:nvPr>
            <p:ph type="body"/>
          </p:nvPr>
        </p:nvSpPr>
        <p:spPr>
          <a:xfrm>
            <a:off x="5153040" y="4113720"/>
            <a:ext cx="4427280" cy="2090880"/>
          </a:xfrm>
          <a:prstGeom prst="rect">
            <a:avLst/>
          </a:prstGeom>
        </p:spPr>
        <p:txBody>
          <a:bodyPr lIns="0" rIns="0" tIns="0" bIns="0"/>
          <a:p>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43"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244" name="PlaceHolder 2"/>
          <p:cNvSpPr>
            <a:spLocks noGrp="1"/>
          </p:cNvSpPr>
          <p:nvPr>
            <p:ph type="body"/>
          </p:nvPr>
        </p:nvSpPr>
        <p:spPr>
          <a:xfrm>
            <a:off x="504000" y="1823760"/>
            <a:ext cx="4427280" cy="2090880"/>
          </a:xfrm>
          <a:prstGeom prst="rect">
            <a:avLst/>
          </a:prstGeom>
        </p:spPr>
        <p:txBody>
          <a:bodyPr lIns="0" rIns="0" tIns="0" bIns="0"/>
          <a:p>
            <a:endParaRPr/>
          </a:p>
        </p:txBody>
      </p:sp>
      <p:sp>
        <p:nvSpPr>
          <p:cNvPr id="245" name="PlaceHolder 3"/>
          <p:cNvSpPr>
            <a:spLocks noGrp="1"/>
          </p:cNvSpPr>
          <p:nvPr>
            <p:ph type="body"/>
          </p:nvPr>
        </p:nvSpPr>
        <p:spPr>
          <a:xfrm>
            <a:off x="5153040" y="1823760"/>
            <a:ext cx="4427280" cy="2090880"/>
          </a:xfrm>
          <a:prstGeom prst="rect">
            <a:avLst/>
          </a:prstGeom>
        </p:spPr>
        <p:txBody>
          <a:bodyPr lIns="0" rIns="0" tIns="0" bIns="0"/>
          <a:p>
            <a:endParaRPr/>
          </a:p>
        </p:txBody>
      </p:sp>
      <p:sp>
        <p:nvSpPr>
          <p:cNvPr id="246" name="PlaceHolder 4"/>
          <p:cNvSpPr>
            <a:spLocks noGrp="1"/>
          </p:cNvSpPr>
          <p:nvPr>
            <p:ph type="body"/>
          </p:nvPr>
        </p:nvSpPr>
        <p:spPr>
          <a:xfrm>
            <a:off x="504000" y="4113720"/>
            <a:ext cx="9072360" cy="2090880"/>
          </a:xfrm>
          <a:prstGeom prst="rect">
            <a:avLst/>
          </a:prstGeom>
        </p:spPr>
        <p:txBody>
          <a:bodyPr lIns="0" rIns="0" tIns="0" bIns="0"/>
          <a:p>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248" name="PlaceHolder 2"/>
          <p:cNvSpPr>
            <a:spLocks noGrp="1"/>
          </p:cNvSpPr>
          <p:nvPr>
            <p:ph type="body"/>
          </p:nvPr>
        </p:nvSpPr>
        <p:spPr>
          <a:xfrm>
            <a:off x="504000" y="1823760"/>
            <a:ext cx="9072360" cy="2090880"/>
          </a:xfrm>
          <a:prstGeom prst="rect">
            <a:avLst/>
          </a:prstGeom>
        </p:spPr>
        <p:txBody>
          <a:bodyPr lIns="0" rIns="0" tIns="0" bIns="0"/>
          <a:p>
            <a:endParaRPr/>
          </a:p>
        </p:txBody>
      </p:sp>
      <p:sp>
        <p:nvSpPr>
          <p:cNvPr id="249" name="PlaceHolder 3"/>
          <p:cNvSpPr>
            <a:spLocks noGrp="1"/>
          </p:cNvSpPr>
          <p:nvPr>
            <p:ph type="body"/>
          </p:nvPr>
        </p:nvSpPr>
        <p:spPr>
          <a:xfrm>
            <a:off x="504000" y="4113720"/>
            <a:ext cx="9072360" cy="2090880"/>
          </a:xfrm>
          <a:prstGeom prst="rect">
            <a:avLst/>
          </a:prstGeom>
        </p:spPr>
        <p:txBody>
          <a:bodyPr lIns="0" rIns="0" tIns="0" bIns="0"/>
          <a:p>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50"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251" name="PlaceHolder 2"/>
          <p:cNvSpPr>
            <a:spLocks noGrp="1"/>
          </p:cNvSpPr>
          <p:nvPr>
            <p:ph type="body"/>
          </p:nvPr>
        </p:nvSpPr>
        <p:spPr>
          <a:xfrm>
            <a:off x="504000" y="1823760"/>
            <a:ext cx="4427280" cy="2090880"/>
          </a:xfrm>
          <a:prstGeom prst="rect">
            <a:avLst/>
          </a:prstGeom>
        </p:spPr>
        <p:txBody>
          <a:bodyPr lIns="0" rIns="0" tIns="0" bIns="0"/>
          <a:p>
            <a:endParaRPr/>
          </a:p>
        </p:txBody>
      </p:sp>
      <p:sp>
        <p:nvSpPr>
          <p:cNvPr id="252" name="PlaceHolder 3"/>
          <p:cNvSpPr>
            <a:spLocks noGrp="1"/>
          </p:cNvSpPr>
          <p:nvPr>
            <p:ph type="body"/>
          </p:nvPr>
        </p:nvSpPr>
        <p:spPr>
          <a:xfrm>
            <a:off x="5153040" y="1823760"/>
            <a:ext cx="4427280" cy="2090880"/>
          </a:xfrm>
          <a:prstGeom prst="rect">
            <a:avLst/>
          </a:prstGeom>
        </p:spPr>
        <p:txBody>
          <a:bodyPr lIns="0" rIns="0" tIns="0" bIns="0"/>
          <a:p>
            <a:endParaRPr/>
          </a:p>
        </p:txBody>
      </p:sp>
      <p:sp>
        <p:nvSpPr>
          <p:cNvPr id="253" name="PlaceHolder 4"/>
          <p:cNvSpPr>
            <a:spLocks noGrp="1"/>
          </p:cNvSpPr>
          <p:nvPr>
            <p:ph type="body"/>
          </p:nvPr>
        </p:nvSpPr>
        <p:spPr>
          <a:xfrm>
            <a:off x="5153040" y="4113720"/>
            <a:ext cx="4427280" cy="2090880"/>
          </a:xfrm>
          <a:prstGeom prst="rect">
            <a:avLst/>
          </a:prstGeom>
        </p:spPr>
        <p:txBody>
          <a:bodyPr lIns="0" rIns="0" tIns="0" bIns="0"/>
          <a:p>
            <a:endParaRPr/>
          </a:p>
        </p:txBody>
      </p:sp>
      <p:sp>
        <p:nvSpPr>
          <p:cNvPr id="254" name="PlaceHolder 5"/>
          <p:cNvSpPr>
            <a:spLocks noGrp="1"/>
          </p:cNvSpPr>
          <p:nvPr>
            <p:ph type="body"/>
          </p:nvPr>
        </p:nvSpPr>
        <p:spPr>
          <a:xfrm>
            <a:off x="504000" y="4113720"/>
            <a:ext cx="4427280" cy="2090880"/>
          </a:xfrm>
          <a:prstGeom prst="rect">
            <a:avLst/>
          </a:prstGeom>
        </p:spPr>
        <p:txBody>
          <a:bodyPr lIns="0" rIns="0" tIns="0" bIns="0"/>
          <a:p>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255"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256" name="PlaceHolder 2"/>
          <p:cNvSpPr>
            <a:spLocks noGrp="1"/>
          </p:cNvSpPr>
          <p:nvPr>
            <p:ph type="body"/>
          </p:nvPr>
        </p:nvSpPr>
        <p:spPr>
          <a:xfrm>
            <a:off x="504000" y="1823760"/>
            <a:ext cx="9072360" cy="4383720"/>
          </a:xfrm>
          <a:prstGeom prst="rect">
            <a:avLst/>
          </a:prstGeom>
        </p:spPr>
        <p:txBody>
          <a:bodyPr lIns="0" rIns="0" tIns="0" bIns="0"/>
          <a:p>
            <a:endParaRPr/>
          </a:p>
        </p:txBody>
      </p:sp>
      <p:sp>
        <p:nvSpPr>
          <p:cNvPr id="257" name="PlaceHolder 3"/>
          <p:cNvSpPr>
            <a:spLocks noGrp="1"/>
          </p:cNvSpPr>
          <p:nvPr>
            <p:ph type="body"/>
          </p:nvPr>
        </p:nvSpPr>
        <p:spPr>
          <a:xfrm>
            <a:off x="504000" y="1823760"/>
            <a:ext cx="9072360" cy="4383720"/>
          </a:xfrm>
          <a:prstGeom prst="rect">
            <a:avLst/>
          </a:prstGeom>
        </p:spPr>
        <p:txBody>
          <a:bodyPr lIns="0" rIns="0" tIns="0" bIns="0"/>
          <a:p>
            <a:endParaRPr/>
          </a:p>
        </p:txBody>
      </p:sp>
      <p:pic>
        <p:nvPicPr>
          <p:cNvPr id="258" name="" descr=""/>
          <p:cNvPicPr/>
          <p:nvPr/>
        </p:nvPicPr>
        <p:blipFill>
          <a:blip r:embed="rId2"/>
          <a:stretch/>
        </p:blipFill>
        <p:spPr>
          <a:xfrm>
            <a:off x="2292480" y="1823400"/>
            <a:ext cx="5495040" cy="4383720"/>
          </a:xfrm>
          <a:prstGeom prst="rect">
            <a:avLst/>
          </a:prstGeom>
          <a:ln>
            <a:noFill/>
          </a:ln>
        </p:spPr>
      </p:pic>
      <p:pic>
        <p:nvPicPr>
          <p:cNvPr id="259" name="" descr=""/>
          <p:cNvPicPr/>
          <p:nvPr/>
        </p:nvPicPr>
        <p:blipFill>
          <a:blip r:embed="rId3"/>
          <a:stretch/>
        </p:blipFill>
        <p:spPr>
          <a:xfrm>
            <a:off x="2292480" y="1823400"/>
            <a:ext cx="5495040" cy="4383720"/>
          </a:xfrm>
          <a:prstGeom prst="rect">
            <a:avLst/>
          </a:prstGeom>
          <a:ln>
            <a:noFill/>
          </a:ln>
        </p:spPr>
      </p:pic>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265"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266" name="PlaceHolder 2"/>
          <p:cNvSpPr>
            <a:spLocks noGrp="1"/>
          </p:cNvSpPr>
          <p:nvPr>
            <p:ph type="subTitle"/>
          </p:nvPr>
        </p:nvSpPr>
        <p:spPr>
          <a:xfrm>
            <a:off x="504000" y="1823760"/>
            <a:ext cx="9072360" cy="4383720"/>
          </a:xfrm>
          <a:prstGeom prst="rect">
            <a:avLst/>
          </a:prstGeom>
        </p:spPr>
        <p:txBody>
          <a:bodyPr lIns="0" rIns="0" tIns="0" bIns="0" anchor="ctr"/>
          <a:p>
            <a:pPr algn="ctr"/>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267"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268" name="PlaceHolder 2"/>
          <p:cNvSpPr>
            <a:spLocks noGrp="1"/>
          </p:cNvSpPr>
          <p:nvPr>
            <p:ph type="body"/>
          </p:nvPr>
        </p:nvSpPr>
        <p:spPr>
          <a:xfrm>
            <a:off x="504000" y="1823760"/>
            <a:ext cx="9072360" cy="4383720"/>
          </a:xfrm>
          <a:prstGeom prst="rect">
            <a:avLst/>
          </a:prstGeom>
        </p:spPr>
        <p:txBody>
          <a:bodyPr lIns="0" rIns="0" tIns="0" bIns="0"/>
          <a:p>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269"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270" name="PlaceHolder 2"/>
          <p:cNvSpPr>
            <a:spLocks noGrp="1"/>
          </p:cNvSpPr>
          <p:nvPr>
            <p:ph type="body"/>
          </p:nvPr>
        </p:nvSpPr>
        <p:spPr>
          <a:xfrm>
            <a:off x="504000" y="1823760"/>
            <a:ext cx="4427280" cy="4383720"/>
          </a:xfrm>
          <a:prstGeom prst="rect">
            <a:avLst/>
          </a:prstGeom>
        </p:spPr>
        <p:txBody>
          <a:bodyPr lIns="0" rIns="0" tIns="0" bIns="0"/>
          <a:p>
            <a:endParaRPr/>
          </a:p>
        </p:txBody>
      </p:sp>
      <p:sp>
        <p:nvSpPr>
          <p:cNvPr id="271" name="PlaceHolder 3"/>
          <p:cNvSpPr>
            <a:spLocks noGrp="1"/>
          </p:cNvSpPr>
          <p:nvPr>
            <p:ph type="body"/>
          </p:nvPr>
        </p:nvSpPr>
        <p:spPr>
          <a:xfrm>
            <a:off x="5153040" y="1823760"/>
            <a:ext cx="4427280" cy="4383720"/>
          </a:xfrm>
          <a:prstGeom prst="rect">
            <a:avLst/>
          </a:prstGeom>
        </p:spPr>
        <p:txBody>
          <a:bodyPr lIns="0" rIns="0" tIns="0" bIns="0"/>
          <a:p>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272"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21" name="PlaceHolder 2"/>
          <p:cNvSpPr>
            <a:spLocks noGrp="1"/>
          </p:cNvSpPr>
          <p:nvPr>
            <p:ph type="body"/>
          </p:nvPr>
        </p:nvSpPr>
        <p:spPr>
          <a:xfrm>
            <a:off x="504000" y="1823760"/>
            <a:ext cx="4427280" cy="2090880"/>
          </a:xfrm>
          <a:prstGeom prst="rect">
            <a:avLst/>
          </a:prstGeom>
        </p:spPr>
        <p:txBody>
          <a:bodyPr lIns="0" rIns="0" tIns="0" bIns="0"/>
          <a:p>
            <a:endParaRPr/>
          </a:p>
        </p:txBody>
      </p:sp>
      <p:sp>
        <p:nvSpPr>
          <p:cNvPr id="22" name="PlaceHolder 3"/>
          <p:cNvSpPr>
            <a:spLocks noGrp="1"/>
          </p:cNvSpPr>
          <p:nvPr>
            <p:ph type="body"/>
          </p:nvPr>
        </p:nvSpPr>
        <p:spPr>
          <a:xfrm>
            <a:off x="5153040" y="1823760"/>
            <a:ext cx="4427280" cy="2090880"/>
          </a:xfrm>
          <a:prstGeom prst="rect">
            <a:avLst/>
          </a:prstGeom>
        </p:spPr>
        <p:txBody>
          <a:bodyPr lIns="0" rIns="0" tIns="0" bIns="0"/>
          <a:p>
            <a:endParaRPr/>
          </a:p>
        </p:txBody>
      </p:sp>
      <p:sp>
        <p:nvSpPr>
          <p:cNvPr id="23" name="PlaceHolder 4"/>
          <p:cNvSpPr>
            <a:spLocks noGrp="1"/>
          </p:cNvSpPr>
          <p:nvPr>
            <p:ph type="body"/>
          </p:nvPr>
        </p:nvSpPr>
        <p:spPr>
          <a:xfrm>
            <a:off x="504000" y="4113720"/>
            <a:ext cx="9072360" cy="2090880"/>
          </a:xfrm>
          <a:prstGeom prst="rect">
            <a:avLst/>
          </a:prstGeom>
        </p:spPr>
        <p:txBody>
          <a:bodyPr lIns="0" rIns="0" tIns="0" bIns="0"/>
          <a:p>
            <a:endParaRPr/>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273" name="PlaceHolder 1"/>
          <p:cNvSpPr>
            <a:spLocks noGrp="1"/>
          </p:cNvSpPr>
          <p:nvPr>
            <p:ph type="subTitle"/>
          </p:nvPr>
        </p:nvSpPr>
        <p:spPr>
          <a:xfrm>
            <a:off x="504000" y="287640"/>
            <a:ext cx="9072360" cy="4004640"/>
          </a:xfrm>
          <a:prstGeom prst="rect">
            <a:avLst/>
          </a:prstGeom>
        </p:spPr>
        <p:txBody>
          <a:bodyPr lIns="0" rIns="0" tIns="0" bIns="0" anchor="ctr"/>
          <a:p>
            <a:pPr algn="ctr"/>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274"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275" name="PlaceHolder 2"/>
          <p:cNvSpPr>
            <a:spLocks noGrp="1"/>
          </p:cNvSpPr>
          <p:nvPr>
            <p:ph type="body"/>
          </p:nvPr>
        </p:nvSpPr>
        <p:spPr>
          <a:xfrm>
            <a:off x="504000" y="1823760"/>
            <a:ext cx="4427280" cy="2090880"/>
          </a:xfrm>
          <a:prstGeom prst="rect">
            <a:avLst/>
          </a:prstGeom>
        </p:spPr>
        <p:txBody>
          <a:bodyPr lIns="0" rIns="0" tIns="0" bIns="0"/>
          <a:p>
            <a:endParaRPr/>
          </a:p>
        </p:txBody>
      </p:sp>
      <p:sp>
        <p:nvSpPr>
          <p:cNvPr id="276" name="PlaceHolder 3"/>
          <p:cNvSpPr>
            <a:spLocks noGrp="1"/>
          </p:cNvSpPr>
          <p:nvPr>
            <p:ph type="body"/>
          </p:nvPr>
        </p:nvSpPr>
        <p:spPr>
          <a:xfrm>
            <a:off x="504000" y="4113720"/>
            <a:ext cx="4427280" cy="2090880"/>
          </a:xfrm>
          <a:prstGeom prst="rect">
            <a:avLst/>
          </a:prstGeom>
        </p:spPr>
        <p:txBody>
          <a:bodyPr lIns="0" rIns="0" tIns="0" bIns="0"/>
          <a:p>
            <a:endParaRPr/>
          </a:p>
        </p:txBody>
      </p:sp>
      <p:sp>
        <p:nvSpPr>
          <p:cNvPr id="277" name="PlaceHolder 4"/>
          <p:cNvSpPr>
            <a:spLocks noGrp="1"/>
          </p:cNvSpPr>
          <p:nvPr>
            <p:ph type="body"/>
          </p:nvPr>
        </p:nvSpPr>
        <p:spPr>
          <a:xfrm>
            <a:off x="5153040" y="1823760"/>
            <a:ext cx="4427280" cy="4383720"/>
          </a:xfrm>
          <a:prstGeom prst="rect">
            <a:avLst/>
          </a:prstGeom>
        </p:spPr>
        <p:txBody>
          <a:bodyPr lIns="0" rIns="0" tIns="0" bIns="0"/>
          <a:p>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78"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279" name="PlaceHolder 2"/>
          <p:cNvSpPr>
            <a:spLocks noGrp="1"/>
          </p:cNvSpPr>
          <p:nvPr>
            <p:ph type="body"/>
          </p:nvPr>
        </p:nvSpPr>
        <p:spPr>
          <a:xfrm>
            <a:off x="504000" y="1823760"/>
            <a:ext cx="4427280" cy="4383720"/>
          </a:xfrm>
          <a:prstGeom prst="rect">
            <a:avLst/>
          </a:prstGeom>
        </p:spPr>
        <p:txBody>
          <a:bodyPr lIns="0" rIns="0" tIns="0" bIns="0"/>
          <a:p>
            <a:endParaRPr/>
          </a:p>
        </p:txBody>
      </p:sp>
      <p:sp>
        <p:nvSpPr>
          <p:cNvPr id="280" name="PlaceHolder 3"/>
          <p:cNvSpPr>
            <a:spLocks noGrp="1"/>
          </p:cNvSpPr>
          <p:nvPr>
            <p:ph type="body"/>
          </p:nvPr>
        </p:nvSpPr>
        <p:spPr>
          <a:xfrm>
            <a:off x="5153040" y="1823760"/>
            <a:ext cx="4427280" cy="2090880"/>
          </a:xfrm>
          <a:prstGeom prst="rect">
            <a:avLst/>
          </a:prstGeom>
        </p:spPr>
        <p:txBody>
          <a:bodyPr lIns="0" rIns="0" tIns="0" bIns="0"/>
          <a:p>
            <a:endParaRPr/>
          </a:p>
        </p:txBody>
      </p:sp>
      <p:sp>
        <p:nvSpPr>
          <p:cNvPr id="281" name="PlaceHolder 4"/>
          <p:cNvSpPr>
            <a:spLocks noGrp="1"/>
          </p:cNvSpPr>
          <p:nvPr>
            <p:ph type="body"/>
          </p:nvPr>
        </p:nvSpPr>
        <p:spPr>
          <a:xfrm>
            <a:off x="5153040" y="4113720"/>
            <a:ext cx="4427280" cy="2090880"/>
          </a:xfrm>
          <a:prstGeom prst="rect">
            <a:avLst/>
          </a:prstGeom>
        </p:spPr>
        <p:txBody>
          <a:bodyPr lIns="0" rIns="0" tIns="0" bIns="0"/>
          <a:p>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82"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283" name="PlaceHolder 2"/>
          <p:cNvSpPr>
            <a:spLocks noGrp="1"/>
          </p:cNvSpPr>
          <p:nvPr>
            <p:ph type="body"/>
          </p:nvPr>
        </p:nvSpPr>
        <p:spPr>
          <a:xfrm>
            <a:off x="504000" y="1823760"/>
            <a:ext cx="4427280" cy="2090880"/>
          </a:xfrm>
          <a:prstGeom prst="rect">
            <a:avLst/>
          </a:prstGeom>
        </p:spPr>
        <p:txBody>
          <a:bodyPr lIns="0" rIns="0" tIns="0" bIns="0"/>
          <a:p>
            <a:endParaRPr/>
          </a:p>
        </p:txBody>
      </p:sp>
      <p:sp>
        <p:nvSpPr>
          <p:cNvPr id="284" name="PlaceHolder 3"/>
          <p:cNvSpPr>
            <a:spLocks noGrp="1"/>
          </p:cNvSpPr>
          <p:nvPr>
            <p:ph type="body"/>
          </p:nvPr>
        </p:nvSpPr>
        <p:spPr>
          <a:xfrm>
            <a:off x="5153040" y="1823760"/>
            <a:ext cx="4427280" cy="2090880"/>
          </a:xfrm>
          <a:prstGeom prst="rect">
            <a:avLst/>
          </a:prstGeom>
        </p:spPr>
        <p:txBody>
          <a:bodyPr lIns="0" rIns="0" tIns="0" bIns="0"/>
          <a:p>
            <a:endParaRPr/>
          </a:p>
        </p:txBody>
      </p:sp>
      <p:sp>
        <p:nvSpPr>
          <p:cNvPr id="285" name="PlaceHolder 4"/>
          <p:cNvSpPr>
            <a:spLocks noGrp="1"/>
          </p:cNvSpPr>
          <p:nvPr>
            <p:ph type="body"/>
          </p:nvPr>
        </p:nvSpPr>
        <p:spPr>
          <a:xfrm>
            <a:off x="504000" y="4113720"/>
            <a:ext cx="9072360" cy="2090880"/>
          </a:xfrm>
          <a:prstGeom prst="rect">
            <a:avLst/>
          </a:prstGeom>
        </p:spPr>
        <p:txBody>
          <a:bodyPr lIns="0" rIns="0" tIns="0" bIns="0"/>
          <a:p>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86"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287" name="PlaceHolder 2"/>
          <p:cNvSpPr>
            <a:spLocks noGrp="1"/>
          </p:cNvSpPr>
          <p:nvPr>
            <p:ph type="body"/>
          </p:nvPr>
        </p:nvSpPr>
        <p:spPr>
          <a:xfrm>
            <a:off x="504000" y="1823760"/>
            <a:ext cx="9072360" cy="2090880"/>
          </a:xfrm>
          <a:prstGeom prst="rect">
            <a:avLst/>
          </a:prstGeom>
        </p:spPr>
        <p:txBody>
          <a:bodyPr lIns="0" rIns="0" tIns="0" bIns="0"/>
          <a:p>
            <a:endParaRPr/>
          </a:p>
        </p:txBody>
      </p:sp>
      <p:sp>
        <p:nvSpPr>
          <p:cNvPr id="288" name="PlaceHolder 3"/>
          <p:cNvSpPr>
            <a:spLocks noGrp="1"/>
          </p:cNvSpPr>
          <p:nvPr>
            <p:ph type="body"/>
          </p:nvPr>
        </p:nvSpPr>
        <p:spPr>
          <a:xfrm>
            <a:off x="504000" y="4113720"/>
            <a:ext cx="9072360" cy="2090880"/>
          </a:xfrm>
          <a:prstGeom prst="rect">
            <a:avLst/>
          </a:prstGeom>
        </p:spPr>
        <p:txBody>
          <a:bodyPr lIns="0" rIns="0" tIns="0" bIns="0"/>
          <a:p>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89"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290" name="PlaceHolder 2"/>
          <p:cNvSpPr>
            <a:spLocks noGrp="1"/>
          </p:cNvSpPr>
          <p:nvPr>
            <p:ph type="body"/>
          </p:nvPr>
        </p:nvSpPr>
        <p:spPr>
          <a:xfrm>
            <a:off x="504000" y="1823760"/>
            <a:ext cx="4427280" cy="2090880"/>
          </a:xfrm>
          <a:prstGeom prst="rect">
            <a:avLst/>
          </a:prstGeom>
        </p:spPr>
        <p:txBody>
          <a:bodyPr lIns="0" rIns="0" tIns="0" bIns="0"/>
          <a:p>
            <a:endParaRPr/>
          </a:p>
        </p:txBody>
      </p:sp>
      <p:sp>
        <p:nvSpPr>
          <p:cNvPr id="291" name="PlaceHolder 3"/>
          <p:cNvSpPr>
            <a:spLocks noGrp="1"/>
          </p:cNvSpPr>
          <p:nvPr>
            <p:ph type="body"/>
          </p:nvPr>
        </p:nvSpPr>
        <p:spPr>
          <a:xfrm>
            <a:off x="5153040" y="1823760"/>
            <a:ext cx="4427280" cy="2090880"/>
          </a:xfrm>
          <a:prstGeom prst="rect">
            <a:avLst/>
          </a:prstGeom>
        </p:spPr>
        <p:txBody>
          <a:bodyPr lIns="0" rIns="0" tIns="0" bIns="0"/>
          <a:p>
            <a:endParaRPr/>
          </a:p>
        </p:txBody>
      </p:sp>
      <p:sp>
        <p:nvSpPr>
          <p:cNvPr id="292" name="PlaceHolder 4"/>
          <p:cNvSpPr>
            <a:spLocks noGrp="1"/>
          </p:cNvSpPr>
          <p:nvPr>
            <p:ph type="body"/>
          </p:nvPr>
        </p:nvSpPr>
        <p:spPr>
          <a:xfrm>
            <a:off x="5153040" y="4113720"/>
            <a:ext cx="4427280" cy="2090880"/>
          </a:xfrm>
          <a:prstGeom prst="rect">
            <a:avLst/>
          </a:prstGeom>
        </p:spPr>
        <p:txBody>
          <a:bodyPr lIns="0" rIns="0" tIns="0" bIns="0"/>
          <a:p>
            <a:endParaRPr/>
          </a:p>
        </p:txBody>
      </p:sp>
      <p:sp>
        <p:nvSpPr>
          <p:cNvPr id="293" name="PlaceHolder 5"/>
          <p:cNvSpPr>
            <a:spLocks noGrp="1"/>
          </p:cNvSpPr>
          <p:nvPr>
            <p:ph type="body"/>
          </p:nvPr>
        </p:nvSpPr>
        <p:spPr>
          <a:xfrm>
            <a:off x="504000" y="4113720"/>
            <a:ext cx="4427280" cy="2090880"/>
          </a:xfrm>
          <a:prstGeom prst="rect">
            <a:avLst/>
          </a:prstGeom>
        </p:spPr>
        <p:txBody>
          <a:bodyPr lIns="0" rIns="0" tIns="0" bIns="0"/>
          <a:p>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294"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295" name="PlaceHolder 2"/>
          <p:cNvSpPr>
            <a:spLocks noGrp="1"/>
          </p:cNvSpPr>
          <p:nvPr>
            <p:ph type="body"/>
          </p:nvPr>
        </p:nvSpPr>
        <p:spPr>
          <a:xfrm>
            <a:off x="504000" y="1823760"/>
            <a:ext cx="9072360" cy="4383720"/>
          </a:xfrm>
          <a:prstGeom prst="rect">
            <a:avLst/>
          </a:prstGeom>
        </p:spPr>
        <p:txBody>
          <a:bodyPr lIns="0" rIns="0" tIns="0" bIns="0"/>
          <a:p>
            <a:endParaRPr/>
          </a:p>
        </p:txBody>
      </p:sp>
      <p:sp>
        <p:nvSpPr>
          <p:cNvPr id="296" name="PlaceHolder 3"/>
          <p:cNvSpPr>
            <a:spLocks noGrp="1"/>
          </p:cNvSpPr>
          <p:nvPr>
            <p:ph type="body"/>
          </p:nvPr>
        </p:nvSpPr>
        <p:spPr>
          <a:xfrm>
            <a:off x="504000" y="1823760"/>
            <a:ext cx="9072360" cy="4383720"/>
          </a:xfrm>
          <a:prstGeom prst="rect">
            <a:avLst/>
          </a:prstGeom>
        </p:spPr>
        <p:txBody>
          <a:bodyPr lIns="0" rIns="0" tIns="0" bIns="0"/>
          <a:p>
            <a:endParaRPr/>
          </a:p>
        </p:txBody>
      </p:sp>
      <p:pic>
        <p:nvPicPr>
          <p:cNvPr id="297" name="" descr=""/>
          <p:cNvPicPr/>
          <p:nvPr/>
        </p:nvPicPr>
        <p:blipFill>
          <a:blip r:embed="rId2"/>
          <a:stretch/>
        </p:blipFill>
        <p:spPr>
          <a:xfrm>
            <a:off x="2292480" y="1823400"/>
            <a:ext cx="5495040" cy="4383720"/>
          </a:xfrm>
          <a:prstGeom prst="rect">
            <a:avLst/>
          </a:prstGeom>
          <a:ln>
            <a:noFill/>
          </a:ln>
        </p:spPr>
      </p:pic>
      <p:pic>
        <p:nvPicPr>
          <p:cNvPr id="298" name="" descr=""/>
          <p:cNvPicPr/>
          <p:nvPr/>
        </p:nvPicPr>
        <p:blipFill>
          <a:blip r:embed="rId3"/>
          <a:stretch/>
        </p:blipFill>
        <p:spPr>
          <a:xfrm>
            <a:off x="2292480" y="1823400"/>
            <a:ext cx="5495040" cy="4383720"/>
          </a:xfrm>
          <a:prstGeom prst="rect">
            <a:avLst/>
          </a:prstGeom>
          <a:ln>
            <a:noFill/>
          </a:ln>
        </p:spPr>
      </p:pic>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304"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305" name="PlaceHolder 2"/>
          <p:cNvSpPr>
            <a:spLocks noGrp="1"/>
          </p:cNvSpPr>
          <p:nvPr>
            <p:ph type="subTitle"/>
          </p:nvPr>
        </p:nvSpPr>
        <p:spPr>
          <a:xfrm>
            <a:off x="504000" y="1823760"/>
            <a:ext cx="9072360" cy="4383720"/>
          </a:xfrm>
          <a:prstGeom prst="rect">
            <a:avLst/>
          </a:prstGeom>
        </p:spPr>
        <p:txBody>
          <a:bodyPr lIns="0" rIns="0" tIns="0" bIns="0" anchor="ctr"/>
          <a:p>
            <a:pPr algn="ctr"/>
            <a:endParaRPr/>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306"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307" name="PlaceHolder 2"/>
          <p:cNvSpPr>
            <a:spLocks noGrp="1"/>
          </p:cNvSpPr>
          <p:nvPr>
            <p:ph type="body"/>
          </p:nvPr>
        </p:nvSpPr>
        <p:spPr>
          <a:xfrm>
            <a:off x="504000" y="1823760"/>
            <a:ext cx="9072360" cy="438372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10.xml.rels><?xml version="1.0" encoding="UTF-8"?>
<Relationships xmlns="http://schemas.openxmlformats.org/package/2006/relationships"><Relationship Id="rId1" Type="http://schemas.openxmlformats.org/officeDocument/2006/relationships/theme" Target="../theme/theme10.xml"/><Relationship Id="rId2" Type="http://schemas.openxmlformats.org/officeDocument/2006/relationships/image" Target="../media/image30.png"/><Relationship Id="rId3" Type="http://schemas.openxmlformats.org/officeDocument/2006/relationships/slideLayout" Target="../slideLayouts/slideLayout109.xml"/><Relationship Id="rId4" Type="http://schemas.openxmlformats.org/officeDocument/2006/relationships/slideLayout" Target="../slideLayouts/slideLayout110.xml"/><Relationship Id="rId5" Type="http://schemas.openxmlformats.org/officeDocument/2006/relationships/slideLayout" Target="../slideLayouts/slideLayout111.xml"/><Relationship Id="rId6" Type="http://schemas.openxmlformats.org/officeDocument/2006/relationships/slideLayout" Target="../slideLayouts/slideLayout112.xml"/><Relationship Id="rId7" Type="http://schemas.openxmlformats.org/officeDocument/2006/relationships/slideLayout" Target="../slideLayouts/slideLayout113.xml"/><Relationship Id="rId8" Type="http://schemas.openxmlformats.org/officeDocument/2006/relationships/slideLayout" Target="../slideLayouts/slideLayout114.xml"/><Relationship Id="rId9" Type="http://schemas.openxmlformats.org/officeDocument/2006/relationships/slideLayout" Target="../slideLayouts/slideLayout115.xml"/><Relationship Id="rId10" Type="http://schemas.openxmlformats.org/officeDocument/2006/relationships/slideLayout" Target="../slideLayouts/slideLayout116.xml"/><Relationship Id="rId11" Type="http://schemas.openxmlformats.org/officeDocument/2006/relationships/slideLayout" Target="../slideLayouts/slideLayout117.xml"/><Relationship Id="rId12" Type="http://schemas.openxmlformats.org/officeDocument/2006/relationships/slideLayout" Target="../slideLayouts/slideLayout118.xml"/><Relationship Id="rId13" Type="http://schemas.openxmlformats.org/officeDocument/2006/relationships/slideLayout" Target="../slideLayouts/slideLayout119.xml"/><Relationship Id="rId14" Type="http://schemas.openxmlformats.org/officeDocument/2006/relationships/slideLayout" Target="../slideLayouts/slideLayout120.xml"/>
</Relationships>
</file>

<file path=ppt/slideMasters/_rels/slideMaster11.xml.rels><?xml version="1.0" encoding="UTF-8"?>
<Relationships xmlns="http://schemas.openxmlformats.org/package/2006/relationships"><Relationship Id="rId1" Type="http://schemas.openxmlformats.org/officeDocument/2006/relationships/theme" Target="../theme/theme11.xml"/><Relationship Id="rId2" Type="http://schemas.openxmlformats.org/officeDocument/2006/relationships/image" Target="../media/image33.png"/><Relationship Id="rId3" Type="http://schemas.openxmlformats.org/officeDocument/2006/relationships/slideLayout" Target="../slideLayouts/slideLayout121.xml"/><Relationship Id="rId4" Type="http://schemas.openxmlformats.org/officeDocument/2006/relationships/slideLayout" Target="../slideLayouts/slideLayout122.xml"/><Relationship Id="rId5" Type="http://schemas.openxmlformats.org/officeDocument/2006/relationships/slideLayout" Target="../slideLayouts/slideLayout123.xml"/><Relationship Id="rId6" Type="http://schemas.openxmlformats.org/officeDocument/2006/relationships/slideLayout" Target="../slideLayouts/slideLayout124.xml"/><Relationship Id="rId7" Type="http://schemas.openxmlformats.org/officeDocument/2006/relationships/slideLayout" Target="../slideLayouts/slideLayout125.xml"/><Relationship Id="rId8" Type="http://schemas.openxmlformats.org/officeDocument/2006/relationships/slideLayout" Target="../slideLayouts/slideLayout126.xml"/><Relationship Id="rId9" Type="http://schemas.openxmlformats.org/officeDocument/2006/relationships/slideLayout" Target="../slideLayouts/slideLayout127.xml"/><Relationship Id="rId10" Type="http://schemas.openxmlformats.org/officeDocument/2006/relationships/slideLayout" Target="../slideLayouts/slideLayout128.xml"/><Relationship Id="rId11" Type="http://schemas.openxmlformats.org/officeDocument/2006/relationships/slideLayout" Target="../slideLayouts/slideLayout129.xml"/><Relationship Id="rId12" Type="http://schemas.openxmlformats.org/officeDocument/2006/relationships/slideLayout" Target="../slideLayouts/slideLayout130.xml"/><Relationship Id="rId13" Type="http://schemas.openxmlformats.org/officeDocument/2006/relationships/slideLayout" Target="../slideLayouts/slideLayout131.xml"/><Relationship Id="rId14" Type="http://schemas.openxmlformats.org/officeDocument/2006/relationships/slideLayout" Target="../slideLayouts/slideLayout132.xml"/>
</Relationships>
</file>

<file path=ppt/slideMasters/_rels/slideMaster12.xml.rels><?xml version="1.0" encoding="UTF-8"?>
<Relationships xmlns="http://schemas.openxmlformats.org/package/2006/relationships"><Relationship Id="rId1" Type="http://schemas.openxmlformats.org/officeDocument/2006/relationships/theme" Target="../theme/theme12.xml"/><Relationship Id="rId2" Type="http://schemas.openxmlformats.org/officeDocument/2006/relationships/image" Target="../media/image36.png"/><Relationship Id="rId3" Type="http://schemas.openxmlformats.org/officeDocument/2006/relationships/image" Target="../media/image37.png"/><Relationship Id="rId4" Type="http://schemas.openxmlformats.org/officeDocument/2006/relationships/image" Target="../media/image38.png"/><Relationship Id="rId5" Type="http://schemas.openxmlformats.org/officeDocument/2006/relationships/slideLayout" Target="../slideLayouts/slideLayout133.xml"/><Relationship Id="rId6" Type="http://schemas.openxmlformats.org/officeDocument/2006/relationships/slideLayout" Target="../slideLayouts/slideLayout134.xml"/><Relationship Id="rId7" Type="http://schemas.openxmlformats.org/officeDocument/2006/relationships/slideLayout" Target="../slideLayouts/slideLayout135.xml"/><Relationship Id="rId8" Type="http://schemas.openxmlformats.org/officeDocument/2006/relationships/slideLayout" Target="../slideLayouts/slideLayout136.xml"/><Relationship Id="rId9" Type="http://schemas.openxmlformats.org/officeDocument/2006/relationships/slideLayout" Target="../slideLayouts/slideLayout137.xml"/><Relationship Id="rId10" Type="http://schemas.openxmlformats.org/officeDocument/2006/relationships/slideLayout" Target="../slideLayouts/slideLayout138.xml"/><Relationship Id="rId11" Type="http://schemas.openxmlformats.org/officeDocument/2006/relationships/slideLayout" Target="../slideLayouts/slideLayout139.xml"/><Relationship Id="rId12" Type="http://schemas.openxmlformats.org/officeDocument/2006/relationships/slideLayout" Target="../slideLayouts/slideLayout140.xml"/><Relationship Id="rId13" Type="http://schemas.openxmlformats.org/officeDocument/2006/relationships/slideLayout" Target="../slideLayouts/slideLayout141.xml"/><Relationship Id="rId14" Type="http://schemas.openxmlformats.org/officeDocument/2006/relationships/slideLayout" Target="../slideLayouts/slideLayout142.xml"/><Relationship Id="rId15" Type="http://schemas.openxmlformats.org/officeDocument/2006/relationships/slideLayout" Target="../slideLayouts/slideLayout143.xml"/><Relationship Id="rId16" Type="http://schemas.openxmlformats.org/officeDocument/2006/relationships/slideLayout" Target="../slideLayouts/slideLayout144.xml"/>
</Relationships>
</file>

<file path=ppt/slideMasters/_rels/slideMaster13.xml.rels><?xml version="1.0" encoding="UTF-8"?>
<Relationships xmlns="http://schemas.openxmlformats.org/package/2006/relationships"><Relationship Id="rId1" Type="http://schemas.openxmlformats.org/officeDocument/2006/relationships/theme" Target="../theme/theme13.xml"/><Relationship Id="rId2" Type="http://schemas.openxmlformats.org/officeDocument/2006/relationships/image" Target="../media/image41.png"/><Relationship Id="rId3" Type="http://schemas.openxmlformats.org/officeDocument/2006/relationships/slideLayout" Target="../slideLayouts/slideLayout145.xml"/><Relationship Id="rId4" Type="http://schemas.openxmlformats.org/officeDocument/2006/relationships/slideLayout" Target="../slideLayouts/slideLayout146.xml"/><Relationship Id="rId5" Type="http://schemas.openxmlformats.org/officeDocument/2006/relationships/slideLayout" Target="../slideLayouts/slideLayout147.xml"/><Relationship Id="rId6" Type="http://schemas.openxmlformats.org/officeDocument/2006/relationships/slideLayout" Target="../slideLayouts/slideLayout148.xml"/><Relationship Id="rId7" Type="http://schemas.openxmlformats.org/officeDocument/2006/relationships/slideLayout" Target="../slideLayouts/slideLayout149.xml"/><Relationship Id="rId8" Type="http://schemas.openxmlformats.org/officeDocument/2006/relationships/slideLayout" Target="../slideLayouts/slideLayout150.xml"/><Relationship Id="rId9" Type="http://schemas.openxmlformats.org/officeDocument/2006/relationships/slideLayout" Target="../slideLayouts/slideLayout151.xml"/><Relationship Id="rId10" Type="http://schemas.openxmlformats.org/officeDocument/2006/relationships/slideLayout" Target="../slideLayouts/slideLayout152.xml"/><Relationship Id="rId11" Type="http://schemas.openxmlformats.org/officeDocument/2006/relationships/slideLayout" Target="../slideLayouts/slideLayout153.xml"/><Relationship Id="rId12" Type="http://schemas.openxmlformats.org/officeDocument/2006/relationships/slideLayout" Target="../slideLayouts/slideLayout154.xml"/><Relationship Id="rId13" Type="http://schemas.openxmlformats.org/officeDocument/2006/relationships/slideLayout" Target="../slideLayouts/slideLayout155.xml"/><Relationship Id="rId14" Type="http://schemas.openxmlformats.org/officeDocument/2006/relationships/slideLayout" Target="../slideLayouts/slideLayout156.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7.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0.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3.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6.pn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19.png"/><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 Id="rId11" Type="http://schemas.openxmlformats.org/officeDocument/2006/relationships/slideLayout" Target="../slideLayouts/slideLayout81.xml"/><Relationship Id="rId12" Type="http://schemas.openxmlformats.org/officeDocument/2006/relationships/slideLayout" Target="../slideLayouts/slideLayout82.xml"/><Relationship Id="rId13" Type="http://schemas.openxmlformats.org/officeDocument/2006/relationships/slideLayout" Target="../slideLayouts/slideLayout83.xml"/><Relationship Id="rId14"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85.xml"/><Relationship Id="rId6" Type="http://schemas.openxmlformats.org/officeDocument/2006/relationships/slideLayout" Target="../slideLayouts/slideLayout86.xml"/><Relationship Id="rId7" Type="http://schemas.openxmlformats.org/officeDocument/2006/relationships/slideLayout" Target="../slideLayouts/slideLayout87.xml"/><Relationship Id="rId8" Type="http://schemas.openxmlformats.org/officeDocument/2006/relationships/slideLayout" Target="../slideLayouts/slideLayout88.xml"/><Relationship Id="rId9" Type="http://schemas.openxmlformats.org/officeDocument/2006/relationships/slideLayout" Target="../slideLayouts/slideLayout89.xml"/><Relationship Id="rId10" Type="http://schemas.openxmlformats.org/officeDocument/2006/relationships/slideLayout" Target="../slideLayouts/slideLayout90.xml"/><Relationship Id="rId11" Type="http://schemas.openxmlformats.org/officeDocument/2006/relationships/slideLayout" Target="../slideLayouts/slideLayout91.xml"/><Relationship Id="rId12" Type="http://schemas.openxmlformats.org/officeDocument/2006/relationships/slideLayout" Target="../slideLayouts/slideLayout92.xml"/><Relationship Id="rId13" Type="http://schemas.openxmlformats.org/officeDocument/2006/relationships/slideLayout" Target="../slideLayouts/slideLayout93.xml"/><Relationship Id="rId14" Type="http://schemas.openxmlformats.org/officeDocument/2006/relationships/slideLayout" Target="../slideLayouts/slideLayout94.xml"/><Relationship Id="rId15" Type="http://schemas.openxmlformats.org/officeDocument/2006/relationships/slideLayout" Target="../slideLayouts/slideLayout95.xml"/><Relationship Id="rId16"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image" Target="../media/image27.png"/><Relationship Id="rId3" Type="http://schemas.openxmlformats.org/officeDocument/2006/relationships/slideLayout" Target="../slideLayouts/slideLayout97.xml"/><Relationship Id="rId4" Type="http://schemas.openxmlformats.org/officeDocument/2006/relationships/slideLayout" Target="../slideLayouts/slideLayout98.xml"/><Relationship Id="rId5" Type="http://schemas.openxmlformats.org/officeDocument/2006/relationships/slideLayout" Target="../slideLayouts/slideLayout99.xml"/><Relationship Id="rId6" Type="http://schemas.openxmlformats.org/officeDocument/2006/relationships/slideLayout" Target="../slideLayouts/slideLayout100.xml"/><Relationship Id="rId7" Type="http://schemas.openxmlformats.org/officeDocument/2006/relationships/slideLayout" Target="../slideLayouts/slideLayout101.xml"/><Relationship Id="rId8" Type="http://schemas.openxmlformats.org/officeDocument/2006/relationships/slideLayout" Target="../slideLayouts/slideLayout102.xml"/><Relationship Id="rId9" Type="http://schemas.openxmlformats.org/officeDocument/2006/relationships/slideLayout" Target="../slideLayouts/slideLayout103.xml"/><Relationship Id="rId10" Type="http://schemas.openxmlformats.org/officeDocument/2006/relationships/slideLayout" Target="../slideLayouts/slideLayout104.xml"/><Relationship Id="rId11" Type="http://schemas.openxmlformats.org/officeDocument/2006/relationships/slideLayout" Target="../slideLayouts/slideLayout105.xml"/><Relationship Id="rId12" Type="http://schemas.openxmlformats.org/officeDocument/2006/relationships/slideLayout" Target="../slideLayouts/slideLayout106.xml"/><Relationship Id="rId13" Type="http://schemas.openxmlformats.org/officeDocument/2006/relationships/slideLayout" Target="../slideLayouts/slideLayout107.xml"/><Relationship Id="rId14"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0" name="" descr=""/>
          <p:cNvPicPr/>
          <p:nvPr/>
        </p:nvPicPr>
        <p:blipFill>
          <a:blip r:embed="rId2"/>
          <a:stretch/>
        </p:blipFill>
        <p:spPr>
          <a:xfrm>
            <a:off x="360" y="360"/>
            <a:ext cx="10078200" cy="7562520"/>
          </a:xfrm>
          <a:prstGeom prst="rect">
            <a:avLst/>
          </a:prstGeom>
          <a:ln>
            <a:noFill/>
          </a:ln>
        </p:spPr>
      </p:pic>
      <p:sp>
        <p:nvSpPr>
          <p:cNvPr id="1" name="PlaceHolder 1"/>
          <p:cNvSpPr>
            <a:spLocks noGrp="1"/>
          </p:cNvSpPr>
          <p:nvPr>
            <p:ph type="title"/>
          </p:nvPr>
        </p:nvSpPr>
        <p:spPr>
          <a:xfrm>
            <a:off x="504000" y="301320"/>
            <a:ext cx="9072000" cy="1261800"/>
          </a:xfrm>
          <a:prstGeom prst="rect">
            <a:avLst/>
          </a:prstGeom>
        </p:spPr>
        <p:txBody>
          <a:bodyPr lIns="0" rIns="0" tIns="0" bIns="0" anchor="ctr"/>
          <a:p>
            <a:pPr algn="ctr"/>
            <a:r>
              <a:rPr lang="en-GB" sz="4400" spc="-1">
                <a:latin typeface="Arial"/>
              </a:rPr>
              <a:t>Click to edit the title text format</a:t>
            </a:r>
            <a:endParaRPr/>
          </a:p>
        </p:txBody>
      </p:sp>
      <p:sp>
        <p:nvSpPr>
          <p:cNvPr id="2" name="PlaceHolder 2"/>
          <p:cNvSpPr>
            <a:spLocks noGrp="1"/>
          </p:cNvSpPr>
          <p:nvPr>
            <p:ph type="body"/>
          </p:nvPr>
        </p:nvSpPr>
        <p:spPr>
          <a:xfrm>
            <a:off x="504000" y="1768680"/>
            <a:ext cx="9072000" cy="4384080"/>
          </a:xfrm>
          <a:prstGeom prst="rect">
            <a:avLst/>
          </a:prstGeom>
        </p:spPr>
        <p:txBody>
          <a:bodyPr lIns="0" rIns="0" tIns="0" bIns="0"/>
          <a:p>
            <a:pPr marL="432000" indent="-324000">
              <a:buClr>
                <a:srgbClr val="ffffff"/>
              </a:buClr>
              <a:buSzPct val="45000"/>
              <a:buFont typeface="StarSymbol"/>
              <a:buChar char=""/>
            </a:pPr>
            <a:r>
              <a:rPr lang="en-GB" sz="3200" spc="-1">
                <a:latin typeface="Arial"/>
              </a:rPr>
              <a:t>Click to edit the outline text format</a:t>
            </a:r>
            <a:endParaRPr/>
          </a:p>
          <a:p>
            <a:pPr lvl="1" marL="864000" indent="-324000">
              <a:buClr>
                <a:srgbClr val="ffffff"/>
              </a:buClr>
              <a:buSzPct val="75000"/>
              <a:buFont typeface="StarSymbol"/>
              <a:buChar char=""/>
            </a:pPr>
            <a:r>
              <a:rPr lang="en-GB" sz="2800" spc="-1">
                <a:latin typeface="Arial"/>
              </a:rPr>
              <a:t>Second Outline Level</a:t>
            </a:r>
            <a:endParaRPr/>
          </a:p>
          <a:p>
            <a:pPr lvl="2" marL="1296000" indent="-288000">
              <a:buClr>
                <a:srgbClr val="ffffff"/>
              </a:buClr>
              <a:buSzPct val="45000"/>
              <a:buFont typeface="StarSymbol"/>
              <a:buChar char=""/>
            </a:pPr>
            <a:r>
              <a:rPr lang="en-GB" sz="2400" spc="-1">
                <a:latin typeface="Arial"/>
              </a:rPr>
              <a:t>Third Outline Level</a:t>
            </a:r>
            <a:endParaRPr/>
          </a:p>
          <a:p>
            <a:pPr lvl="3" marL="1728000" indent="-216000">
              <a:buClr>
                <a:srgbClr val="ffffff"/>
              </a:buClr>
              <a:buSzPct val="75000"/>
              <a:buFont typeface="StarSymbol"/>
              <a:buChar char=""/>
            </a:pPr>
            <a:r>
              <a:rPr lang="en-GB" sz="2000" spc="-1">
                <a:latin typeface="Arial"/>
              </a:rPr>
              <a:t>Fourth Outline Level</a:t>
            </a:r>
            <a:endParaRPr/>
          </a:p>
          <a:p>
            <a:pPr lvl="4" marL="2160000" indent="-216000">
              <a:buClr>
                <a:srgbClr val="ffffff"/>
              </a:buClr>
              <a:buSzPct val="45000"/>
              <a:buFont typeface="StarSymbol"/>
              <a:buChar char=""/>
            </a:pPr>
            <a:r>
              <a:rPr lang="en-GB" sz="2000" spc="-1">
                <a:latin typeface="Arial"/>
              </a:rPr>
              <a:t>Fifth Outline Level</a:t>
            </a:r>
            <a:endParaRPr/>
          </a:p>
          <a:p>
            <a:pPr lvl="5" marL="2592000" indent="-216000">
              <a:buClr>
                <a:srgbClr val="ffffff"/>
              </a:buClr>
              <a:buSzPct val="45000"/>
              <a:buFont typeface="StarSymbol"/>
              <a:buChar char=""/>
            </a:pPr>
            <a:r>
              <a:rPr lang="en-GB" sz="2000" spc="-1">
                <a:latin typeface="Arial"/>
              </a:rPr>
              <a:t>Sixth Outline Level</a:t>
            </a:r>
            <a:endParaRPr/>
          </a:p>
          <a:p>
            <a:pPr lvl="6" marL="3024000" indent="-216000">
              <a:buClr>
                <a:srgbClr val="ffffff"/>
              </a:buClr>
              <a:buSzPct val="45000"/>
              <a:buFont typeface="StarSymbol"/>
              <a:buChar char=""/>
            </a:pPr>
            <a:r>
              <a:rPr lang="en-GB" sz="2000" spc="-1">
                <a:latin typeface="Arial"/>
              </a:rPr>
              <a:t>Seventh Outline Level</a:t>
            </a:r>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10.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38" name="" descr=""/>
          <p:cNvPicPr/>
          <p:nvPr/>
        </p:nvPicPr>
        <p:blipFill>
          <a:blip r:embed="rId2"/>
          <a:stretch/>
        </p:blipFill>
        <p:spPr>
          <a:xfrm>
            <a:off x="360" y="360"/>
            <a:ext cx="10078200" cy="7562520"/>
          </a:xfrm>
          <a:prstGeom prst="rect">
            <a:avLst/>
          </a:prstGeom>
          <a:ln>
            <a:noFill/>
          </a:ln>
        </p:spPr>
      </p:pic>
      <p:sp>
        <p:nvSpPr>
          <p:cNvPr id="339" name="PlaceHolder 1"/>
          <p:cNvSpPr>
            <a:spLocks noGrp="1"/>
          </p:cNvSpPr>
          <p:nvPr>
            <p:ph type="title"/>
          </p:nvPr>
        </p:nvSpPr>
        <p:spPr>
          <a:xfrm>
            <a:off x="504000" y="301320"/>
            <a:ext cx="9071280" cy="1261080"/>
          </a:xfrm>
          <a:prstGeom prst="rect">
            <a:avLst/>
          </a:prstGeom>
        </p:spPr>
        <p:txBody>
          <a:bodyPr lIns="0" rIns="0" tIns="0" bIns="0" anchor="ctr"/>
          <a:p>
            <a:pPr algn="ctr"/>
            <a:endParaRPr/>
          </a:p>
        </p:txBody>
      </p:sp>
      <p:sp>
        <p:nvSpPr>
          <p:cNvPr id="340" name="PlaceHolder 2"/>
          <p:cNvSpPr>
            <a:spLocks noGrp="1"/>
          </p:cNvSpPr>
          <p:nvPr>
            <p:ph type="body"/>
          </p:nvPr>
        </p:nvSpPr>
        <p:spPr>
          <a:xfrm>
            <a:off x="504000" y="1768680"/>
            <a:ext cx="9071280" cy="2090520"/>
          </a:xfrm>
          <a:prstGeom prst="rect">
            <a:avLst/>
          </a:prstGeom>
        </p:spPr>
        <p:txBody>
          <a:bodyPr lIns="0" rIns="0" tIns="0" bIns="0"/>
          <a:p>
            <a:pPr marL="432000" indent="-324000">
              <a:buClr>
                <a:srgbClr val="ffffff"/>
              </a:buClr>
              <a:buSzPct val="45000"/>
              <a:buFont typeface="StarSymbol"/>
              <a:buChar char=""/>
            </a:pPr>
            <a:r>
              <a:rPr lang="en-GB" sz="1800" spc="-1">
                <a:latin typeface="Arial"/>
              </a:rPr>
              <a:t>Click to edit the outline text format</a:t>
            </a:r>
            <a:endParaRPr/>
          </a:p>
          <a:p>
            <a:pPr lvl="1" marL="864000" indent="-324000">
              <a:buClr>
                <a:srgbClr val="ffffff"/>
              </a:buClr>
              <a:buSzPct val="75000"/>
              <a:buFont typeface="StarSymbol"/>
              <a:buChar char=""/>
            </a:pPr>
            <a:r>
              <a:rPr lang="en-GB" sz="1800" spc="-1">
                <a:latin typeface="Arial"/>
              </a:rPr>
              <a:t>Second Outline Level</a:t>
            </a:r>
            <a:endParaRPr/>
          </a:p>
          <a:p>
            <a:pPr lvl="2" marL="1296000" indent="-288000">
              <a:buClr>
                <a:srgbClr val="ffffff"/>
              </a:buClr>
              <a:buSzPct val="45000"/>
              <a:buFont typeface="StarSymbol"/>
              <a:buChar char=""/>
            </a:pPr>
            <a:r>
              <a:rPr lang="en-GB" sz="1800" spc="-1">
                <a:latin typeface="Arial"/>
              </a:rPr>
              <a:t>Third Outline Level</a:t>
            </a:r>
            <a:endParaRPr/>
          </a:p>
          <a:p>
            <a:pPr lvl="3" marL="1728000" indent="-216000">
              <a:buClr>
                <a:srgbClr val="ffffff"/>
              </a:buClr>
              <a:buSzPct val="75000"/>
              <a:buFont typeface="StarSymbol"/>
              <a:buChar char=""/>
            </a:pPr>
            <a:r>
              <a:rPr lang="en-GB" sz="1800" spc="-1">
                <a:latin typeface="Arial"/>
              </a:rPr>
              <a:t>Fourth Outline Level</a:t>
            </a:r>
            <a:endParaRPr/>
          </a:p>
          <a:p>
            <a:pPr lvl="4" marL="2160000" indent="-216000">
              <a:buClr>
                <a:srgbClr val="ffffff"/>
              </a:buClr>
              <a:buSzPct val="45000"/>
              <a:buFont typeface="StarSymbol"/>
              <a:buChar char=""/>
            </a:pPr>
            <a:r>
              <a:rPr lang="en-GB" sz="1800" spc="-1">
                <a:latin typeface="Arial"/>
              </a:rPr>
              <a:t>Fifth Outline Level</a:t>
            </a:r>
            <a:endParaRPr/>
          </a:p>
          <a:p>
            <a:pPr lvl="5" marL="2592000" indent="-216000">
              <a:buClr>
                <a:srgbClr val="ffffff"/>
              </a:buClr>
              <a:buSzPct val="45000"/>
              <a:buFont typeface="StarSymbol"/>
              <a:buChar char=""/>
            </a:pPr>
            <a:r>
              <a:rPr lang="en-GB" sz="1800" spc="-1">
                <a:latin typeface="Arial"/>
              </a:rPr>
              <a:t>Sixth Outline Level</a:t>
            </a:r>
            <a:endParaRPr/>
          </a:p>
          <a:p>
            <a:pPr lvl="6" marL="3024000" indent="-216000">
              <a:buClr>
                <a:srgbClr val="ffffff"/>
              </a:buClr>
              <a:buSzPct val="45000"/>
              <a:buFont typeface="StarSymbol"/>
              <a:buChar char=""/>
            </a:pPr>
            <a:r>
              <a:rPr lang="en-GB" sz="1800" spc="-1">
                <a:latin typeface="Arial"/>
              </a:rPr>
              <a:t>Seventh Outline Level</a:t>
            </a:r>
            <a:endParaRPr/>
          </a:p>
        </p:txBody>
      </p:sp>
      <p:sp>
        <p:nvSpPr>
          <p:cNvPr id="341" name="PlaceHolder 3"/>
          <p:cNvSpPr>
            <a:spLocks noGrp="1"/>
          </p:cNvSpPr>
          <p:nvPr>
            <p:ph type="body"/>
          </p:nvPr>
        </p:nvSpPr>
        <p:spPr>
          <a:xfrm>
            <a:off x="504000" y="4058640"/>
            <a:ext cx="9071280" cy="2090520"/>
          </a:xfrm>
          <a:prstGeom prst="rect">
            <a:avLst/>
          </a:prstGeom>
        </p:spPr>
        <p:txBody>
          <a:bodyPr lIns="0" rIns="0" tIns="0" bIns="0"/>
          <a:p>
            <a:pPr marL="432000" indent="-324000">
              <a:buClr>
                <a:srgbClr val="ffffff"/>
              </a:buClr>
              <a:buSzPct val="45000"/>
              <a:buFont typeface="StarSymbol"/>
              <a:buChar char=""/>
            </a:pPr>
            <a:r>
              <a:rPr lang="en-GB" sz="1800" spc="-1">
                <a:latin typeface="Arial"/>
              </a:rPr>
              <a:t>Click to edit the outline text format</a:t>
            </a:r>
            <a:endParaRPr/>
          </a:p>
          <a:p>
            <a:pPr lvl="1" marL="864000" indent="-324000">
              <a:buClr>
                <a:srgbClr val="ffffff"/>
              </a:buClr>
              <a:buSzPct val="75000"/>
              <a:buFont typeface="StarSymbol"/>
              <a:buChar char=""/>
            </a:pPr>
            <a:r>
              <a:rPr lang="en-GB" sz="1800" spc="-1">
                <a:latin typeface="Arial"/>
              </a:rPr>
              <a:t>Second Outline Level</a:t>
            </a:r>
            <a:endParaRPr/>
          </a:p>
          <a:p>
            <a:pPr lvl="2" marL="1296000" indent="-288000">
              <a:buClr>
                <a:srgbClr val="ffffff"/>
              </a:buClr>
              <a:buSzPct val="45000"/>
              <a:buFont typeface="StarSymbol"/>
              <a:buChar char=""/>
            </a:pPr>
            <a:r>
              <a:rPr lang="en-GB" sz="1800" spc="-1">
                <a:latin typeface="Arial"/>
              </a:rPr>
              <a:t>Third Outline Level</a:t>
            </a:r>
            <a:endParaRPr/>
          </a:p>
          <a:p>
            <a:pPr lvl="3" marL="1728000" indent="-216000">
              <a:buClr>
                <a:srgbClr val="ffffff"/>
              </a:buClr>
              <a:buSzPct val="75000"/>
              <a:buFont typeface="StarSymbol"/>
              <a:buChar char=""/>
            </a:pPr>
            <a:r>
              <a:rPr lang="en-GB" sz="1800" spc="-1">
                <a:latin typeface="Arial"/>
              </a:rPr>
              <a:t>Fourth Outline Level</a:t>
            </a:r>
            <a:endParaRPr/>
          </a:p>
          <a:p>
            <a:pPr lvl="4" marL="2160000" indent="-216000">
              <a:buClr>
                <a:srgbClr val="ffffff"/>
              </a:buClr>
              <a:buSzPct val="45000"/>
              <a:buFont typeface="StarSymbol"/>
              <a:buChar char=""/>
            </a:pPr>
            <a:r>
              <a:rPr lang="en-GB" sz="1800" spc="-1">
                <a:latin typeface="Arial"/>
              </a:rPr>
              <a:t>Fifth Outline Level</a:t>
            </a:r>
            <a:endParaRPr/>
          </a:p>
          <a:p>
            <a:pPr lvl="5" marL="2592000" indent="-216000">
              <a:buClr>
                <a:srgbClr val="ffffff"/>
              </a:buClr>
              <a:buSzPct val="45000"/>
              <a:buFont typeface="StarSymbol"/>
              <a:buChar char=""/>
            </a:pPr>
            <a:r>
              <a:rPr lang="en-GB" sz="1800" spc="-1">
                <a:latin typeface="Arial"/>
              </a:rPr>
              <a:t>Sixth Outline Level</a:t>
            </a:r>
            <a:endParaRPr/>
          </a:p>
          <a:p>
            <a:pPr lvl="6" marL="3024000" indent="-216000">
              <a:buClr>
                <a:srgbClr val="ffffff"/>
              </a:buClr>
              <a:buSzPct val="45000"/>
              <a:buFont typeface="StarSymbol"/>
              <a:buChar char=""/>
            </a:pPr>
            <a:r>
              <a:rPr lang="en-GB" sz="1800" spc="-1">
                <a:latin typeface="Arial"/>
              </a:rPr>
              <a:t>Seventh Outline Level</a:t>
            </a:r>
            <a:endParaRPr/>
          </a:p>
        </p:txBody>
      </p:sp>
    </p:spTree>
  </p:cSld>
  <p:clrMap bg1="lt1" bg2="lt2" tx1="dk1" tx2="dk2" accent1="accent1" accent2="accent2" accent3="accent3" accent4="accent4" accent5="accent5" accent6="accent6" hlink="hlink" folHlink="folHlink"/>
  <p:sldLayoutIdLst>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 id="2147483775" r:id="rId12"/>
    <p:sldLayoutId id="2147483776" r:id="rId13"/>
    <p:sldLayoutId id="2147483777" r:id="rId14"/>
  </p:sldLayoutIdLst>
</p:sldMaster>
</file>

<file path=ppt/slideMasters/slideMaster11.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76" name="" descr=""/>
          <p:cNvPicPr/>
          <p:nvPr/>
        </p:nvPicPr>
        <p:blipFill>
          <a:blip r:embed="rId2"/>
          <a:stretch/>
        </p:blipFill>
        <p:spPr>
          <a:xfrm>
            <a:off x="360" y="360"/>
            <a:ext cx="10078200" cy="7562520"/>
          </a:xfrm>
          <a:prstGeom prst="rect">
            <a:avLst/>
          </a:prstGeom>
          <a:ln>
            <a:noFill/>
          </a:ln>
        </p:spPr>
      </p:pic>
      <p:sp>
        <p:nvSpPr>
          <p:cNvPr id="377" name="PlaceHolder 1"/>
          <p:cNvSpPr>
            <a:spLocks noGrp="1"/>
          </p:cNvSpPr>
          <p:nvPr>
            <p:ph type="title"/>
          </p:nvPr>
        </p:nvSpPr>
        <p:spPr>
          <a:xfrm>
            <a:off x="504000" y="301320"/>
            <a:ext cx="9071280" cy="1261080"/>
          </a:xfrm>
          <a:prstGeom prst="rect">
            <a:avLst/>
          </a:prstGeom>
        </p:spPr>
        <p:txBody>
          <a:bodyPr lIns="0" rIns="0" tIns="0" bIns="0" anchor="ctr"/>
          <a:p>
            <a:pPr algn="ctr"/>
            <a:endParaRPr/>
          </a:p>
        </p:txBody>
      </p:sp>
      <p:sp>
        <p:nvSpPr>
          <p:cNvPr id="378" name="PlaceHolder 2"/>
          <p:cNvSpPr>
            <a:spLocks noGrp="1"/>
          </p:cNvSpPr>
          <p:nvPr>
            <p:ph type="body"/>
          </p:nvPr>
        </p:nvSpPr>
        <p:spPr>
          <a:xfrm>
            <a:off x="504000" y="1768680"/>
            <a:ext cx="4426560" cy="2090520"/>
          </a:xfrm>
          <a:prstGeom prst="rect">
            <a:avLst/>
          </a:prstGeom>
        </p:spPr>
        <p:txBody>
          <a:bodyPr lIns="0" rIns="0" tIns="0" bIns="0"/>
          <a:p>
            <a:pPr marL="432000" indent="-324000">
              <a:buClr>
                <a:srgbClr val="ffffff"/>
              </a:buClr>
              <a:buSzPct val="45000"/>
              <a:buFont typeface="StarSymbol"/>
              <a:buChar char=""/>
            </a:pPr>
            <a:r>
              <a:rPr lang="en-GB" sz="1800" spc="-1">
                <a:latin typeface="Arial"/>
              </a:rPr>
              <a:t>Click to edit the outline text format</a:t>
            </a:r>
            <a:endParaRPr/>
          </a:p>
          <a:p>
            <a:pPr lvl="1" marL="864000" indent="-324000">
              <a:buClr>
                <a:srgbClr val="ffffff"/>
              </a:buClr>
              <a:buSzPct val="75000"/>
              <a:buFont typeface="StarSymbol"/>
              <a:buChar char=""/>
            </a:pPr>
            <a:r>
              <a:rPr lang="en-GB" sz="1800" spc="-1">
                <a:latin typeface="Arial"/>
              </a:rPr>
              <a:t>Second Outline Level</a:t>
            </a:r>
            <a:endParaRPr/>
          </a:p>
          <a:p>
            <a:pPr lvl="2" marL="1296000" indent="-288000">
              <a:buClr>
                <a:srgbClr val="ffffff"/>
              </a:buClr>
              <a:buSzPct val="45000"/>
              <a:buFont typeface="StarSymbol"/>
              <a:buChar char=""/>
            </a:pPr>
            <a:r>
              <a:rPr lang="en-GB" sz="1800" spc="-1">
                <a:latin typeface="Arial"/>
              </a:rPr>
              <a:t>Third Outline Level</a:t>
            </a:r>
            <a:endParaRPr/>
          </a:p>
          <a:p>
            <a:pPr lvl="3" marL="1728000" indent="-216000">
              <a:buClr>
                <a:srgbClr val="ffffff"/>
              </a:buClr>
              <a:buSzPct val="75000"/>
              <a:buFont typeface="StarSymbol"/>
              <a:buChar char=""/>
            </a:pPr>
            <a:r>
              <a:rPr lang="en-GB" sz="1800" spc="-1">
                <a:latin typeface="Arial"/>
              </a:rPr>
              <a:t>Fourth Outline Level</a:t>
            </a:r>
            <a:endParaRPr/>
          </a:p>
          <a:p>
            <a:pPr lvl="4" marL="2160000" indent="-216000">
              <a:buClr>
                <a:srgbClr val="ffffff"/>
              </a:buClr>
              <a:buSzPct val="45000"/>
              <a:buFont typeface="StarSymbol"/>
              <a:buChar char=""/>
            </a:pPr>
            <a:r>
              <a:rPr lang="en-GB" sz="1800" spc="-1">
                <a:latin typeface="Arial"/>
              </a:rPr>
              <a:t>Fifth Outline Level</a:t>
            </a:r>
            <a:endParaRPr/>
          </a:p>
          <a:p>
            <a:pPr lvl="5" marL="2592000" indent="-216000">
              <a:buClr>
                <a:srgbClr val="ffffff"/>
              </a:buClr>
              <a:buSzPct val="45000"/>
              <a:buFont typeface="StarSymbol"/>
              <a:buChar char=""/>
            </a:pPr>
            <a:r>
              <a:rPr lang="en-GB" sz="1800" spc="-1">
                <a:latin typeface="Arial"/>
              </a:rPr>
              <a:t>Sixth Outline Level</a:t>
            </a:r>
            <a:endParaRPr/>
          </a:p>
          <a:p>
            <a:pPr lvl="6" marL="3024000" indent="-216000">
              <a:buClr>
                <a:srgbClr val="ffffff"/>
              </a:buClr>
              <a:buSzPct val="45000"/>
              <a:buFont typeface="StarSymbol"/>
              <a:buChar char=""/>
            </a:pPr>
            <a:r>
              <a:rPr lang="en-GB" sz="1800" spc="-1">
                <a:latin typeface="Arial"/>
              </a:rPr>
              <a:t>Seventh Outline Level</a:t>
            </a:r>
            <a:endParaRPr/>
          </a:p>
        </p:txBody>
      </p:sp>
      <p:sp>
        <p:nvSpPr>
          <p:cNvPr id="379" name="PlaceHolder 3"/>
          <p:cNvSpPr>
            <a:spLocks noGrp="1"/>
          </p:cNvSpPr>
          <p:nvPr>
            <p:ph type="body"/>
          </p:nvPr>
        </p:nvSpPr>
        <p:spPr>
          <a:xfrm>
            <a:off x="5152680" y="1768680"/>
            <a:ext cx="4426560" cy="2090520"/>
          </a:xfrm>
          <a:prstGeom prst="rect">
            <a:avLst/>
          </a:prstGeom>
        </p:spPr>
        <p:txBody>
          <a:bodyPr lIns="0" rIns="0" tIns="0" bIns="0"/>
          <a:p>
            <a:pPr marL="432000" indent="-324000">
              <a:buClr>
                <a:srgbClr val="ffffff"/>
              </a:buClr>
              <a:buSzPct val="45000"/>
              <a:buFont typeface="StarSymbol"/>
              <a:buChar char=""/>
            </a:pPr>
            <a:r>
              <a:rPr lang="en-GB" sz="1800" spc="-1">
                <a:latin typeface="Arial"/>
              </a:rPr>
              <a:t>Click to edit the outline text format</a:t>
            </a:r>
            <a:endParaRPr/>
          </a:p>
          <a:p>
            <a:pPr lvl="1" marL="864000" indent="-324000">
              <a:buClr>
                <a:srgbClr val="ffffff"/>
              </a:buClr>
              <a:buSzPct val="75000"/>
              <a:buFont typeface="StarSymbol"/>
              <a:buChar char=""/>
            </a:pPr>
            <a:r>
              <a:rPr lang="en-GB" sz="1800" spc="-1">
                <a:latin typeface="Arial"/>
              </a:rPr>
              <a:t>Second Outline Level</a:t>
            </a:r>
            <a:endParaRPr/>
          </a:p>
          <a:p>
            <a:pPr lvl="2" marL="1296000" indent="-288000">
              <a:buClr>
                <a:srgbClr val="ffffff"/>
              </a:buClr>
              <a:buSzPct val="45000"/>
              <a:buFont typeface="StarSymbol"/>
              <a:buChar char=""/>
            </a:pPr>
            <a:r>
              <a:rPr lang="en-GB" sz="1800" spc="-1">
                <a:latin typeface="Arial"/>
              </a:rPr>
              <a:t>Third Outline Level</a:t>
            </a:r>
            <a:endParaRPr/>
          </a:p>
          <a:p>
            <a:pPr lvl="3" marL="1728000" indent="-216000">
              <a:buClr>
                <a:srgbClr val="ffffff"/>
              </a:buClr>
              <a:buSzPct val="75000"/>
              <a:buFont typeface="StarSymbol"/>
              <a:buChar char=""/>
            </a:pPr>
            <a:r>
              <a:rPr lang="en-GB" sz="1800" spc="-1">
                <a:latin typeface="Arial"/>
              </a:rPr>
              <a:t>Fourth Outline Level</a:t>
            </a:r>
            <a:endParaRPr/>
          </a:p>
          <a:p>
            <a:pPr lvl="4" marL="2160000" indent="-216000">
              <a:buClr>
                <a:srgbClr val="ffffff"/>
              </a:buClr>
              <a:buSzPct val="45000"/>
              <a:buFont typeface="StarSymbol"/>
              <a:buChar char=""/>
            </a:pPr>
            <a:r>
              <a:rPr lang="en-GB" sz="1800" spc="-1">
                <a:latin typeface="Arial"/>
              </a:rPr>
              <a:t>Fifth Outline Level</a:t>
            </a:r>
            <a:endParaRPr/>
          </a:p>
          <a:p>
            <a:pPr lvl="5" marL="2592000" indent="-216000">
              <a:buClr>
                <a:srgbClr val="ffffff"/>
              </a:buClr>
              <a:buSzPct val="45000"/>
              <a:buFont typeface="StarSymbol"/>
              <a:buChar char=""/>
            </a:pPr>
            <a:r>
              <a:rPr lang="en-GB" sz="1800" spc="-1">
                <a:latin typeface="Arial"/>
              </a:rPr>
              <a:t>Sixth Outline Level</a:t>
            </a:r>
            <a:endParaRPr/>
          </a:p>
          <a:p>
            <a:pPr lvl="6" marL="3024000" indent="-216000">
              <a:buClr>
                <a:srgbClr val="ffffff"/>
              </a:buClr>
              <a:buSzPct val="45000"/>
              <a:buFont typeface="StarSymbol"/>
              <a:buChar char=""/>
            </a:pPr>
            <a:r>
              <a:rPr lang="en-GB" sz="1800" spc="-1">
                <a:latin typeface="Arial"/>
              </a:rPr>
              <a:t>Seventh Outline Level</a:t>
            </a:r>
            <a:endParaRPr/>
          </a:p>
        </p:txBody>
      </p:sp>
      <p:sp>
        <p:nvSpPr>
          <p:cNvPr id="380" name="PlaceHolder 4"/>
          <p:cNvSpPr>
            <a:spLocks noGrp="1"/>
          </p:cNvSpPr>
          <p:nvPr>
            <p:ph type="body"/>
          </p:nvPr>
        </p:nvSpPr>
        <p:spPr>
          <a:xfrm>
            <a:off x="5152680" y="4058640"/>
            <a:ext cx="4426560" cy="2090520"/>
          </a:xfrm>
          <a:prstGeom prst="rect">
            <a:avLst/>
          </a:prstGeom>
        </p:spPr>
        <p:txBody>
          <a:bodyPr lIns="0" rIns="0" tIns="0" bIns="0"/>
          <a:p>
            <a:pPr marL="432000" indent="-324000">
              <a:buClr>
                <a:srgbClr val="ffffff"/>
              </a:buClr>
              <a:buSzPct val="45000"/>
              <a:buFont typeface="StarSymbol"/>
              <a:buChar char=""/>
            </a:pPr>
            <a:r>
              <a:rPr lang="en-GB" sz="1800" spc="-1">
                <a:latin typeface="Arial"/>
              </a:rPr>
              <a:t>Click to edit the outline text format</a:t>
            </a:r>
            <a:endParaRPr/>
          </a:p>
          <a:p>
            <a:pPr lvl="1" marL="864000" indent="-324000">
              <a:buClr>
                <a:srgbClr val="ffffff"/>
              </a:buClr>
              <a:buSzPct val="75000"/>
              <a:buFont typeface="StarSymbol"/>
              <a:buChar char=""/>
            </a:pPr>
            <a:r>
              <a:rPr lang="en-GB" sz="1800" spc="-1">
                <a:latin typeface="Arial"/>
              </a:rPr>
              <a:t>Second Outline Level</a:t>
            </a:r>
            <a:endParaRPr/>
          </a:p>
          <a:p>
            <a:pPr lvl="2" marL="1296000" indent="-288000">
              <a:buClr>
                <a:srgbClr val="ffffff"/>
              </a:buClr>
              <a:buSzPct val="45000"/>
              <a:buFont typeface="StarSymbol"/>
              <a:buChar char=""/>
            </a:pPr>
            <a:r>
              <a:rPr lang="en-GB" sz="1800" spc="-1">
                <a:latin typeface="Arial"/>
              </a:rPr>
              <a:t>Third Outline Level</a:t>
            </a:r>
            <a:endParaRPr/>
          </a:p>
          <a:p>
            <a:pPr lvl="3" marL="1728000" indent="-216000">
              <a:buClr>
                <a:srgbClr val="ffffff"/>
              </a:buClr>
              <a:buSzPct val="75000"/>
              <a:buFont typeface="StarSymbol"/>
              <a:buChar char=""/>
            </a:pPr>
            <a:r>
              <a:rPr lang="en-GB" sz="1800" spc="-1">
                <a:latin typeface="Arial"/>
              </a:rPr>
              <a:t>Fourth Outline Level</a:t>
            </a:r>
            <a:endParaRPr/>
          </a:p>
          <a:p>
            <a:pPr lvl="4" marL="2160000" indent="-216000">
              <a:buClr>
                <a:srgbClr val="ffffff"/>
              </a:buClr>
              <a:buSzPct val="45000"/>
              <a:buFont typeface="StarSymbol"/>
              <a:buChar char=""/>
            </a:pPr>
            <a:r>
              <a:rPr lang="en-GB" sz="1800" spc="-1">
                <a:latin typeface="Arial"/>
              </a:rPr>
              <a:t>Fifth Outline Level</a:t>
            </a:r>
            <a:endParaRPr/>
          </a:p>
          <a:p>
            <a:pPr lvl="5" marL="2592000" indent="-216000">
              <a:buClr>
                <a:srgbClr val="ffffff"/>
              </a:buClr>
              <a:buSzPct val="45000"/>
              <a:buFont typeface="StarSymbol"/>
              <a:buChar char=""/>
            </a:pPr>
            <a:r>
              <a:rPr lang="en-GB" sz="1800" spc="-1">
                <a:latin typeface="Arial"/>
              </a:rPr>
              <a:t>Sixth Outline Level</a:t>
            </a:r>
            <a:endParaRPr/>
          </a:p>
          <a:p>
            <a:pPr lvl="6" marL="3024000" indent="-216000">
              <a:buClr>
                <a:srgbClr val="ffffff"/>
              </a:buClr>
              <a:buSzPct val="45000"/>
              <a:buFont typeface="StarSymbol"/>
              <a:buChar char=""/>
            </a:pPr>
            <a:r>
              <a:rPr lang="en-GB" sz="1800" spc="-1">
                <a:latin typeface="Arial"/>
              </a:rPr>
              <a:t>Seventh Outline Level</a:t>
            </a:r>
            <a:endParaRPr/>
          </a:p>
        </p:txBody>
      </p:sp>
      <p:sp>
        <p:nvSpPr>
          <p:cNvPr id="381" name="PlaceHolder 5"/>
          <p:cNvSpPr>
            <a:spLocks noGrp="1"/>
          </p:cNvSpPr>
          <p:nvPr>
            <p:ph type="body"/>
          </p:nvPr>
        </p:nvSpPr>
        <p:spPr>
          <a:xfrm>
            <a:off x="504000" y="4058640"/>
            <a:ext cx="4426560" cy="2090520"/>
          </a:xfrm>
          <a:prstGeom prst="rect">
            <a:avLst/>
          </a:prstGeom>
        </p:spPr>
        <p:txBody>
          <a:bodyPr lIns="0" rIns="0" tIns="0" bIns="0"/>
          <a:p>
            <a:pPr marL="432000" indent="-324000">
              <a:buClr>
                <a:srgbClr val="ffffff"/>
              </a:buClr>
              <a:buSzPct val="45000"/>
              <a:buFont typeface="StarSymbol"/>
              <a:buChar char=""/>
            </a:pPr>
            <a:r>
              <a:rPr lang="en-GB" sz="1800" spc="-1">
                <a:latin typeface="Arial"/>
              </a:rPr>
              <a:t>Click to edit the outline text format</a:t>
            </a:r>
            <a:endParaRPr/>
          </a:p>
          <a:p>
            <a:pPr lvl="1" marL="864000" indent="-324000">
              <a:buClr>
                <a:srgbClr val="ffffff"/>
              </a:buClr>
              <a:buSzPct val="75000"/>
              <a:buFont typeface="StarSymbol"/>
              <a:buChar char=""/>
            </a:pPr>
            <a:r>
              <a:rPr lang="en-GB" sz="1800" spc="-1">
                <a:latin typeface="Arial"/>
              </a:rPr>
              <a:t>Second Outline Level</a:t>
            </a:r>
            <a:endParaRPr/>
          </a:p>
          <a:p>
            <a:pPr lvl="2" marL="1296000" indent="-288000">
              <a:buClr>
                <a:srgbClr val="ffffff"/>
              </a:buClr>
              <a:buSzPct val="45000"/>
              <a:buFont typeface="StarSymbol"/>
              <a:buChar char=""/>
            </a:pPr>
            <a:r>
              <a:rPr lang="en-GB" sz="1800" spc="-1">
                <a:latin typeface="Arial"/>
              </a:rPr>
              <a:t>Third Outline Level</a:t>
            </a:r>
            <a:endParaRPr/>
          </a:p>
          <a:p>
            <a:pPr lvl="3" marL="1728000" indent="-216000">
              <a:buClr>
                <a:srgbClr val="ffffff"/>
              </a:buClr>
              <a:buSzPct val="75000"/>
              <a:buFont typeface="StarSymbol"/>
              <a:buChar char=""/>
            </a:pPr>
            <a:r>
              <a:rPr lang="en-GB" sz="1800" spc="-1">
                <a:latin typeface="Arial"/>
              </a:rPr>
              <a:t>Fourth Outline Level</a:t>
            </a:r>
            <a:endParaRPr/>
          </a:p>
          <a:p>
            <a:pPr lvl="4" marL="2160000" indent="-216000">
              <a:buClr>
                <a:srgbClr val="ffffff"/>
              </a:buClr>
              <a:buSzPct val="45000"/>
              <a:buFont typeface="StarSymbol"/>
              <a:buChar char=""/>
            </a:pPr>
            <a:r>
              <a:rPr lang="en-GB" sz="1800" spc="-1">
                <a:latin typeface="Arial"/>
              </a:rPr>
              <a:t>Fifth Outline Level</a:t>
            </a:r>
            <a:endParaRPr/>
          </a:p>
          <a:p>
            <a:pPr lvl="5" marL="2592000" indent="-216000">
              <a:buClr>
                <a:srgbClr val="ffffff"/>
              </a:buClr>
              <a:buSzPct val="45000"/>
              <a:buFont typeface="StarSymbol"/>
              <a:buChar char=""/>
            </a:pPr>
            <a:r>
              <a:rPr lang="en-GB" sz="1800" spc="-1">
                <a:latin typeface="Arial"/>
              </a:rPr>
              <a:t>Sixth Outline Level</a:t>
            </a:r>
            <a:endParaRPr/>
          </a:p>
          <a:p>
            <a:pPr lvl="6" marL="3024000" indent="-216000">
              <a:buClr>
                <a:srgbClr val="ffffff"/>
              </a:buClr>
              <a:buSzPct val="45000"/>
              <a:buFont typeface="StarSymbol"/>
              <a:buChar char=""/>
            </a:pPr>
            <a:r>
              <a:rPr lang="en-GB" sz="1800" spc="-1">
                <a:latin typeface="Arial"/>
              </a:rPr>
              <a:t>Seventh Outline Level</a:t>
            </a:r>
            <a:endParaRPr/>
          </a:p>
        </p:txBody>
      </p:sp>
    </p:spTree>
  </p:cSld>
  <p:clrMap bg1="lt1" bg2="lt2" tx1="dk1" tx2="dk2" accent1="accent1" accent2="accent2" accent3="accent3" accent4="accent4" accent5="accent5" accent6="accent6" hlink="hlink" folHlink="folHlink"/>
  <p:sldLayoutIdLst>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Lst>
</p:sldMaster>
</file>

<file path=ppt/slideMasters/slideMaster12.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416" name="" descr=""/>
          <p:cNvPicPr/>
          <p:nvPr/>
        </p:nvPicPr>
        <p:blipFill>
          <a:blip r:embed="rId2"/>
          <a:stretch/>
        </p:blipFill>
        <p:spPr>
          <a:xfrm>
            <a:off x="360" y="360"/>
            <a:ext cx="10078200" cy="7562520"/>
          </a:xfrm>
          <a:prstGeom prst="rect">
            <a:avLst/>
          </a:prstGeom>
          <a:ln>
            <a:noFill/>
          </a:ln>
        </p:spPr>
      </p:pic>
      <p:pic>
        <p:nvPicPr>
          <p:cNvPr id="417" name="" descr=""/>
          <p:cNvPicPr/>
          <p:nvPr/>
        </p:nvPicPr>
        <p:blipFill>
          <a:blip r:embed="rId3"/>
          <a:stretch/>
        </p:blipFill>
        <p:spPr>
          <a:xfrm>
            <a:off x="2292120" y="1768680"/>
            <a:ext cx="5494680" cy="4383360"/>
          </a:xfrm>
          <a:prstGeom prst="rect">
            <a:avLst/>
          </a:prstGeom>
          <a:ln>
            <a:noFill/>
          </a:ln>
        </p:spPr>
      </p:pic>
      <p:pic>
        <p:nvPicPr>
          <p:cNvPr id="418" name="" descr=""/>
          <p:cNvPicPr/>
          <p:nvPr/>
        </p:nvPicPr>
        <p:blipFill>
          <a:blip r:embed="rId4"/>
          <a:stretch/>
        </p:blipFill>
        <p:spPr>
          <a:xfrm>
            <a:off x="2292120" y="1768680"/>
            <a:ext cx="5494680" cy="4383360"/>
          </a:xfrm>
          <a:prstGeom prst="rect">
            <a:avLst/>
          </a:prstGeom>
          <a:ln>
            <a:noFill/>
          </a:ln>
        </p:spPr>
      </p:pic>
      <p:sp>
        <p:nvSpPr>
          <p:cNvPr id="419" name="PlaceHolder 1"/>
          <p:cNvSpPr>
            <a:spLocks noGrp="1"/>
          </p:cNvSpPr>
          <p:nvPr>
            <p:ph type="title"/>
          </p:nvPr>
        </p:nvSpPr>
        <p:spPr>
          <a:xfrm>
            <a:off x="504000" y="301320"/>
            <a:ext cx="9072000" cy="1261800"/>
          </a:xfrm>
          <a:prstGeom prst="rect">
            <a:avLst/>
          </a:prstGeom>
        </p:spPr>
        <p:txBody>
          <a:bodyPr lIns="0" rIns="0" tIns="0" bIns="0" anchor="ctr"/>
          <a:p>
            <a:pPr algn="ctr"/>
            <a:r>
              <a:rPr lang="en-GB" sz="4400" spc="-1">
                <a:latin typeface="Arial"/>
              </a:rPr>
              <a:t>Click to edit the title text format</a:t>
            </a:r>
            <a:endParaRPr/>
          </a:p>
        </p:txBody>
      </p:sp>
      <p:sp>
        <p:nvSpPr>
          <p:cNvPr id="420" name="PlaceHolder 2"/>
          <p:cNvSpPr>
            <a:spLocks noGrp="1"/>
          </p:cNvSpPr>
          <p:nvPr>
            <p:ph type="body"/>
          </p:nvPr>
        </p:nvSpPr>
        <p:spPr>
          <a:xfrm>
            <a:off x="504000" y="1768680"/>
            <a:ext cx="9072000" cy="4384080"/>
          </a:xfrm>
          <a:prstGeom prst="rect">
            <a:avLst/>
          </a:prstGeom>
        </p:spPr>
        <p:txBody>
          <a:bodyPr lIns="0" rIns="0" tIns="0" bIns="0"/>
          <a:p>
            <a:pPr marL="432000" indent="-324000">
              <a:buClr>
                <a:srgbClr val="ffffff"/>
              </a:buClr>
              <a:buSzPct val="45000"/>
              <a:buFont typeface="StarSymbol"/>
              <a:buChar char=""/>
            </a:pPr>
            <a:r>
              <a:rPr lang="en-GB" sz="3200" spc="-1">
                <a:latin typeface="Arial"/>
              </a:rPr>
              <a:t>Click to edit the outline text format</a:t>
            </a:r>
            <a:endParaRPr/>
          </a:p>
          <a:p>
            <a:pPr lvl="1" marL="864000" indent="-324000">
              <a:buClr>
                <a:srgbClr val="ffffff"/>
              </a:buClr>
              <a:buSzPct val="75000"/>
              <a:buFont typeface="StarSymbol"/>
              <a:buChar char=""/>
            </a:pPr>
            <a:r>
              <a:rPr lang="en-GB" sz="2800" spc="-1">
                <a:latin typeface="Arial"/>
              </a:rPr>
              <a:t>Second Outline Level</a:t>
            </a:r>
            <a:endParaRPr/>
          </a:p>
          <a:p>
            <a:pPr lvl="2" marL="1296000" indent="-288000">
              <a:buClr>
                <a:srgbClr val="ffffff"/>
              </a:buClr>
              <a:buSzPct val="45000"/>
              <a:buFont typeface="StarSymbol"/>
              <a:buChar char=""/>
            </a:pPr>
            <a:r>
              <a:rPr lang="en-GB" sz="2400" spc="-1">
                <a:latin typeface="Arial"/>
              </a:rPr>
              <a:t>Third Outline Level</a:t>
            </a:r>
            <a:endParaRPr/>
          </a:p>
          <a:p>
            <a:pPr lvl="3" marL="1728000" indent="-216000">
              <a:buClr>
                <a:srgbClr val="ffffff"/>
              </a:buClr>
              <a:buSzPct val="75000"/>
              <a:buFont typeface="StarSymbol"/>
              <a:buChar char=""/>
            </a:pPr>
            <a:r>
              <a:rPr lang="en-GB" sz="2000" spc="-1">
                <a:latin typeface="Arial"/>
              </a:rPr>
              <a:t>Fourth Outline Level</a:t>
            </a:r>
            <a:endParaRPr/>
          </a:p>
          <a:p>
            <a:pPr lvl="4" marL="2160000" indent="-216000">
              <a:buClr>
                <a:srgbClr val="ffffff"/>
              </a:buClr>
              <a:buSzPct val="45000"/>
              <a:buFont typeface="StarSymbol"/>
              <a:buChar char=""/>
            </a:pPr>
            <a:r>
              <a:rPr lang="en-GB" sz="2000" spc="-1">
                <a:latin typeface="Arial"/>
              </a:rPr>
              <a:t>Fifth Outline Level</a:t>
            </a:r>
            <a:endParaRPr/>
          </a:p>
          <a:p>
            <a:pPr lvl="5" marL="2592000" indent="-216000">
              <a:buClr>
                <a:srgbClr val="ffffff"/>
              </a:buClr>
              <a:buSzPct val="45000"/>
              <a:buFont typeface="StarSymbol"/>
              <a:buChar char=""/>
            </a:pPr>
            <a:r>
              <a:rPr lang="en-GB" sz="2000" spc="-1">
                <a:latin typeface="Arial"/>
              </a:rPr>
              <a:t>Sixth Outline Level</a:t>
            </a:r>
            <a:endParaRPr/>
          </a:p>
          <a:p>
            <a:pPr lvl="6" marL="3024000" indent="-216000">
              <a:buClr>
                <a:srgbClr val="ffffff"/>
              </a:buClr>
              <a:buSzPct val="45000"/>
              <a:buFont typeface="StarSymbol"/>
              <a:buChar char=""/>
            </a:pPr>
            <a:r>
              <a:rPr lang="en-GB" sz="2000" spc="-1">
                <a:latin typeface="Arial"/>
              </a:rPr>
              <a:t>Seventh Outline Level</a:t>
            </a:r>
            <a:endParaRPr/>
          </a:p>
        </p:txBody>
      </p:sp>
    </p:spTree>
  </p:cSld>
  <p:clrMap bg1="lt1" bg2="lt2" tx1="dk1" tx2="dk2" accent1="accent1" accent2="accent2" accent3="accent3" accent4="accent4" accent5="accent5" accent6="accent6" hlink="hlink" folHlink="folHlink"/>
  <p:sldLayoutIdLst>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Lst>
</p:sldMaster>
</file>

<file path=ppt/slideMasters/slideMaster13.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455" name="" descr=""/>
          <p:cNvPicPr/>
          <p:nvPr/>
        </p:nvPicPr>
        <p:blipFill>
          <a:blip r:embed="rId2"/>
          <a:stretch/>
        </p:blipFill>
        <p:spPr>
          <a:xfrm>
            <a:off x="360" y="360"/>
            <a:ext cx="10079280" cy="7563600"/>
          </a:xfrm>
          <a:prstGeom prst="rect">
            <a:avLst/>
          </a:prstGeom>
          <a:ln>
            <a:noFill/>
          </a:ln>
        </p:spPr>
      </p:pic>
      <p:sp>
        <p:nvSpPr>
          <p:cNvPr id="456" name="PlaceHolder 1"/>
          <p:cNvSpPr>
            <a:spLocks noGrp="1"/>
          </p:cNvSpPr>
          <p:nvPr>
            <p:ph type="title"/>
          </p:nvPr>
        </p:nvSpPr>
        <p:spPr>
          <a:xfrm>
            <a:off x="504000" y="287640"/>
            <a:ext cx="9072360" cy="863640"/>
          </a:xfrm>
          <a:prstGeom prst="rect">
            <a:avLst/>
          </a:prstGeom>
        </p:spPr>
        <p:txBody>
          <a:bodyPr lIns="0" rIns="0" tIns="0" bIns="0" anchor="ctr"/>
          <a:p>
            <a:pPr algn="ctr"/>
            <a:endParaRPr/>
          </a:p>
        </p:txBody>
      </p:sp>
      <p:sp>
        <p:nvSpPr>
          <p:cNvPr id="457" name="PlaceHolder 2"/>
          <p:cNvSpPr>
            <a:spLocks noGrp="1"/>
          </p:cNvSpPr>
          <p:nvPr>
            <p:ph type="body"/>
          </p:nvPr>
        </p:nvSpPr>
        <p:spPr>
          <a:xfrm>
            <a:off x="504000" y="1823760"/>
            <a:ext cx="9072360" cy="4383720"/>
          </a:xfrm>
          <a:prstGeom prst="rect">
            <a:avLst/>
          </a:prstGeom>
        </p:spPr>
        <p:txBody>
          <a:bodyPr lIns="0" rIns="0" tIns="0" bIns="0"/>
          <a:p>
            <a:pPr marL="432000" indent="-324000">
              <a:buClr>
                <a:srgbClr val="ffffff"/>
              </a:buClr>
              <a:buSzPct val="45000"/>
              <a:buFont typeface="StarSymbol"/>
              <a:buChar char=""/>
            </a:pPr>
            <a:r>
              <a:rPr lang="en-GB" sz="3200" spc="-1">
                <a:latin typeface="Arial"/>
              </a:rPr>
              <a:t>Click to edit the outline text format</a:t>
            </a:r>
            <a:endParaRPr/>
          </a:p>
          <a:p>
            <a:pPr lvl="1" marL="864000" indent="-324000">
              <a:buClr>
                <a:srgbClr val="ffffff"/>
              </a:buClr>
              <a:buSzPct val="75000"/>
              <a:buFont typeface="StarSymbol"/>
              <a:buChar char=""/>
            </a:pPr>
            <a:r>
              <a:rPr lang="en-GB" sz="2800" spc="-1">
                <a:latin typeface="Arial"/>
              </a:rPr>
              <a:t>Second Outline Level</a:t>
            </a:r>
            <a:endParaRPr/>
          </a:p>
          <a:p>
            <a:pPr lvl="2" marL="1296000" indent="-288000">
              <a:buClr>
                <a:srgbClr val="ffffff"/>
              </a:buClr>
              <a:buSzPct val="45000"/>
              <a:buFont typeface="StarSymbol"/>
              <a:buChar char=""/>
            </a:pPr>
            <a:r>
              <a:rPr lang="en-GB" sz="2400" spc="-1">
                <a:latin typeface="Arial"/>
              </a:rPr>
              <a:t>Third Outline Level</a:t>
            </a:r>
            <a:endParaRPr/>
          </a:p>
          <a:p>
            <a:pPr lvl="3" marL="1728000" indent="-216000">
              <a:buClr>
                <a:srgbClr val="ffffff"/>
              </a:buClr>
              <a:buSzPct val="75000"/>
              <a:buFont typeface="StarSymbol"/>
              <a:buChar char=""/>
            </a:pPr>
            <a:r>
              <a:rPr lang="en-GB" sz="2000" spc="-1">
                <a:latin typeface="Arial"/>
              </a:rPr>
              <a:t>Fourth Outline Level</a:t>
            </a:r>
            <a:endParaRPr/>
          </a:p>
          <a:p>
            <a:pPr lvl="4" marL="2160000" indent="-216000">
              <a:buClr>
                <a:srgbClr val="ffffff"/>
              </a:buClr>
              <a:buSzPct val="45000"/>
              <a:buFont typeface="StarSymbol"/>
              <a:buChar char=""/>
            </a:pPr>
            <a:r>
              <a:rPr lang="en-GB" sz="2000" spc="-1">
                <a:latin typeface="Arial"/>
              </a:rPr>
              <a:t>Fifth Outline Level</a:t>
            </a:r>
            <a:endParaRPr/>
          </a:p>
          <a:p>
            <a:pPr lvl="5" marL="2592000" indent="-216000">
              <a:buClr>
                <a:srgbClr val="ffffff"/>
              </a:buClr>
              <a:buSzPct val="45000"/>
              <a:buFont typeface="StarSymbol"/>
              <a:buChar char=""/>
            </a:pPr>
            <a:r>
              <a:rPr lang="en-GB" sz="2000" spc="-1">
                <a:latin typeface="Arial"/>
              </a:rPr>
              <a:t>Sixth Outline Level</a:t>
            </a:r>
            <a:endParaRPr/>
          </a:p>
          <a:p>
            <a:pPr lvl="6" marL="3024000" indent="-216000">
              <a:buClr>
                <a:srgbClr val="ffffff"/>
              </a:buClr>
              <a:buSzPct val="45000"/>
              <a:buFont typeface="StarSymbol"/>
              <a:buChar char=""/>
            </a:pPr>
            <a:r>
              <a:rPr lang="en-GB" sz="2000" spc="-1">
                <a:latin typeface="Arial"/>
              </a:rPr>
              <a:t>Seventh Outline Level</a:t>
            </a:r>
            <a:endParaRPr/>
          </a:p>
        </p:txBody>
      </p:sp>
    </p:spTree>
  </p:cSld>
  <p:clrMap bg1="lt1" bg2="lt2" tx1="dk1" tx2="dk2" accent1="accent1" accent2="accent2" accent3="accent3" accent4="accent4" accent5="accent5" accent6="accent6" hlink="hlink" folHlink="folHlink"/>
  <p:sldLayoutIdLst>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7" name="" descr=""/>
          <p:cNvPicPr/>
          <p:nvPr/>
        </p:nvPicPr>
        <p:blipFill>
          <a:blip r:embed="rId2"/>
          <a:stretch/>
        </p:blipFill>
        <p:spPr>
          <a:xfrm>
            <a:off x="360" y="360"/>
            <a:ext cx="10078200" cy="7562520"/>
          </a:xfrm>
          <a:prstGeom prst="rect">
            <a:avLst/>
          </a:prstGeom>
          <a:ln>
            <a:noFill/>
          </a:ln>
        </p:spPr>
      </p:pic>
      <p:sp>
        <p:nvSpPr>
          <p:cNvPr id="38" name="PlaceHolder 1"/>
          <p:cNvSpPr>
            <a:spLocks noGrp="1"/>
          </p:cNvSpPr>
          <p:nvPr>
            <p:ph type="title"/>
          </p:nvPr>
        </p:nvSpPr>
        <p:spPr>
          <a:xfrm>
            <a:off x="504000" y="301320"/>
            <a:ext cx="9071280" cy="1261080"/>
          </a:xfrm>
          <a:prstGeom prst="rect">
            <a:avLst/>
          </a:prstGeom>
        </p:spPr>
        <p:txBody>
          <a:bodyPr lIns="0" rIns="0" tIns="0" bIns="0" anchor="ctr"/>
          <a:p>
            <a:pPr algn="ctr"/>
            <a:endParaRPr/>
          </a:p>
        </p:txBody>
      </p:sp>
      <p:sp>
        <p:nvSpPr>
          <p:cNvPr id="39" name="PlaceHolder 2"/>
          <p:cNvSpPr>
            <a:spLocks noGrp="1"/>
          </p:cNvSpPr>
          <p:nvPr>
            <p:ph type="body"/>
          </p:nvPr>
        </p:nvSpPr>
        <p:spPr>
          <a:xfrm>
            <a:off x="504000" y="1768680"/>
            <a:ext cx="4426560" cy="4383360"/>
          </a:xfrm>
          <a:prstGeom prst="rect">
            <a:avLst/>
          </a:prstGeom>
        </p:spPr>
        <p:txBody>
          <a:bodyPr lIns="0" rIns="0" tIns="0" bIns="0"/>
          <a:p>
            <a:pPr marL="432000" indent="-324000">
              <a:buClr>
                <a:srgbClr val="ffffff"/>
              </a:buClr>
              <a:buSzPct val="45000"/>
              <a:buFont typeface="StarSymbol"/>
              <a:buChar char=""/>
            </a:pPr>
            <a:r>
              <a:rPr lang="en-GB" sz="1800" spc="-1">
                <a:latin typeface="Arial"/>
              </a:rPr>
              <a:t>Click to edit the outline text format</a:t>
            </a:r>
            <a:endParaRPr/>
          </a:p>
          <a:p>
            <a:pPr lvl="1" marL="864000" indent="-324000">
              <a:buClr>
                <a:srgbClr val="ffffff"/>
              </a:buClr>
              <a:buSzPct val="75000"/>
              <a:buFont typeface="StarSymbol"/>
              <a:buChar char=""/>
            </a:pPr>
            <a:r>
              <a:rPr lang="en-GB" sz="1800" spc="-1">
                <a:latin typeface="Arial"/>
              </a:rPr>
              <a:t>Second Outline Level</a:t>
            </a:r>
            <a:endParaRPr/>
          </a:p>
          <a:p>
            <a:pPr lvl="2" marL="1296000" indent="-288000">
              <a:buClr>
                <a:srgbClr val="ffffff"/>
              </a:buClr>
              <a:buSzPct val="45000"/>
              <a:buFont typeface="StarSymbol"/>
              <a:buChar char=""/>
            </a:pPr>
            <a:r>
              <a:rPr lang="en-GB" sz="1800" spc="-1">
                <a:latin typeface="Arial"/>
              </a:rPr>
              <a:t>Third Outline Level</a:t>
            </a:r>
            <a:endParaRPr/>
          </a:p>
          <a:p>
            <a:pPr lvl="3" marL="1728000" indent="-216000">
              <a:buClr>
                <a:srgbClr val="ffffff"/>
              </a:buClr>
              <a:buSzPct val="75000"/>
              <a:buFont typeface="StarSymbol"/>
              <a:buChar char=""/>
            </a:pPr>
            <a:r>
              <a:rPr lang="en-GB" sz="1800" spc="-1">
                <a:latin typeface="Arial"/>
              </a:rPr>
              <a:t>Fourth Outline Level</a:t>
            </a:r>
            <a:endParaRPr/>
          </a:p>
          <a:p>
            <a:pPr lvl="4" marL="2160000" indent="-216000">
              <a:buClr>
                <a:srgbClr val="ffffff"/>
              </a:buClr>
              <a:buSzPct val="45000"/>
              <a:buFont typeface="StarSymbol"/>
              <a:buChar char=""/>
            </a:pPr>
            <a:r>
              <a:rPr lang="en-GB" sz="1800" spc="-1">
                <a:latin typeface="Arial"/>
              </a:rPr>
              <a:t>Fifth Outline Level</a:t>
            </a:r>
            <a:endParaRPr/>
          </a:p>
          <a:p>
            <a:pPr lvl="5" marL="2592000" indent="-216000">
              <a:buClr>
                <a:srgbClr val="ffffff"/>
              </a:buClr>
              <a:buSzPct val="45000"/>
              <a:buFont typeface="StarSymbol"/>
              <a:buChar char=""/>
            </a:pPr>
            <a:r>
              <a:rPr lang="en-GB" sz="1800" spc="-1">
                <a:latin typeface="Arial"/>
              </a:rPr>
              <a:t>Sixth Outline Level</a:t>
            </a:r>
            <a:endParaRPr/>
          </a:p>
          <a:p>
            <a:pPr lvl="6" marL="3024000" indent="-216000">
              <a:buClr>
                <a:srgbClr val="ffffff"/>
              </a:buClr>
              <a:buSzPct val="45000"/>
              <a:buFont typeface="StarSymbol"/>
              <a:buChar char=""/>
            </a:pPr>
            <a:r>
              <a:rPr lang="en-GB" sz="1800" spc="-1">
                <a:latin typeface="Arial"/>
              </a:rPr>
              <a:t>Seventh Outline Level</a:t>
            </a:r>
            <a:endParaRPr/>
          </a:p>
        </p:txBody>
      </p:sp>
      <p:sp>
        <p:nvSpPr>
          <p:cNvPr id="40" name="PlaceHolder 3"/>
          <p:cNvSpPr>
            <a:spLocks noGrp="1"/>
          </p:cNvSpPr>
          <p:nvPr>
            <p:ph type="body"/>
          </p:nvPr>
        </p:nvSpPr>
        <p:spPr>
          <a:xfrm>
            <a:off x="5152680" y="1768680"/>
            <a:ext cx="4426560" cy="4383360"/>
          </a:xfrm>
          <a:prstGeom prst="rect">
            <a:avLst/>
          </a:prstGeom>
        </p:spPr>
        <p:txBody>
          <a:bodyPr lIns="0" rIns="0" tIns="0" bIns="0"/>
          <a:p>
            <a:pPr marL="432000" indent="-324000">
              <a:buClr>
                <a:srgbClr val="ffffff"/>
              </a:buClr>
              <a:buSzPct val="45000"/>
              <a:buFont typeface="StarSymbol"/>
              <a:buChar char=""/>
            </a:pPr>
            <a:r>
              <a:rPr lang="en-GB" sz="1800" spc="-1">
                <a:latin typeface="Arial"/>
              </a:rPr>
              <a:t>Click to edit the outline text format</a:t>
            </a:r>
            <a:endParaRPr/>
          </a:p>
          <a:p>
            <a:pPr lvl="1" marL="864000" indent="-324000">
              <a:buClr>
                <a:srgbClr val="ffffff"/>
              </a:buClr>
              <a:buSzPct val="75000"/>
              <a:buFont typeface="StarSymbol"/>
              <a:buChar char=""/>
            </a:pPr>
            <a:r>
              <a:rPr lang="en-GB" sz="1800" spc="-1">
                <a:latin typeface="Arial"/>
              </a:rPr>
              <a:t>Second Outline Level</a:t>
            </a:r>
            <a:endParaRPr/>
          </a:p>
          <a:p>
            <a:pPr lvl="2" marL="1296000" indent="-288000">
              <a:buClr>
                <a:srgbClr val="ffffff"/>
              </a:buClr>
              <a:buSzPct val="45000"/>
              <a:buFont typeface="StarSymbol"/>
              <a:buChar char=""/>
            </a:pPr>
            <a:r>
              <a:rPr lang="en-GB" sz="1800" spc="-1">
                <a:latin typeface="Arial"/>
              </a:rPr>
              <a:t>Third Outline Level</a:t>
            </a:r>
            <a:endParaRPr/>
          </a:p>
          <a:p>
            <a:pPr lvl="3" marL="1728000" indent="-216000">
              <a:buClr>
                <a:srgbClr val="ffffff"/>
              </a:buClr>
              <a:buSzPct val="75000"/>
              <a:buFont typeface="StarSymbol"/>
              <a:buChar char=""/>
            </a:pPr>
            <a:r>
              <a:rPr lang="en-GB" sz="1800" spc="-1">
                <a:latin typeface="Arial"/>
              </a:rPr>
              <a:t>Fourth Outline Level</a:t>
            </a:r>
            <a:endParaRPr/>
          </a:p>
          <a:p>
            <a:pPr lvl="4" marL="2160000" indent="-216000">
              <a:buClr>
                <a:srgbClr val="ffffff"/>
              </a:buClr>
              <a:buSzPct val="45000"/>
              <a:buFont typeface="StarSymbol"/>
              <a:buChar char=""/>
            </a:pPr>
            <a:r>
              <a:rPr lang="en-GB" sz="1800" spc="-1">
                <a:latin typeface="Arial"/>
              </a:rPr>
              <a:t>Fifth Outline Level</a:t>
            </a:r>
            <a:endParaRPr/>
          </a:p>
          <a:p>
            <a:pPr lvl="5" marL="2592000" indent="-216000">
              <a:buClr>
                <a:srgbClr val="ffffff"/>
              </a:buClr>
              <a:buSzPct val="45000"/>
              <a:buFont typeface="StarSymbol"/>
              <a:buChar char=""/>
            </a:pPr>
            <a:r>
              <a:rPr lang="en-GB" sz="1800" spc="-1">
                <a:latin typeface="Arial"/>
              </a:rPr>
              <a:t>Sixth Outline Level</a:t>
            </a:r>
            <a:endParaRPr/>
          </a:p>
          <a:p>
            <a:pPr lvl="6" marL="3024000" indent="-216000">
              <a:buClr>
                <a:srgbClr val="ffffff"/>
              </a:buClr>
              <a:buSzPct val="45000"/>
              <a:buFont typeface="StarSymbol"/>
              <a:buChar char=""/>
            </a:pPr>
            <a:r>
              <a:rPr lang="en-GB" sz="1800" spc="-1">
                <a:latin typeface="Arial"/>
              </a:rPr>
              <a:t>Seventh Outline Level</a:t>
            </a:r>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75" name="" descr=""/>
          <p:cNvPicPr/>
          <p:nvPr/>
        </p:nvPicPr>
        <p:blipFill>
          <a:blip r:embed="rId2"/>
          <a:stretch/>
        </p:blipFill>
        <p:spPr>
          <a:xfrm>
            <a:off x="360" y="360"/>
            <a:ext cx="10078200" cy="7562520"/>
          </a:xfrm>
          <a:prstGeom prst="rect">
            <a:avLst/>
          </a:prstGeom>
          <a:ln>
            <a:noFill/>
          </a:ln>
        </p:spPr>
      </p:pic>
      <p:sp>
        <p:nvSpPr>
          <p:cNvPr id="76" name="PlaceHolder 1"/>
          <p:cNvSpPr>
            <a:spLocks noGrp="1"/>
          </p:cNvSpPr>
          <p:nvPr>
            <p:ph type="title"/>
          </p:nvPr>
        </p:nvSpPr>
        <p:spPr>
          <a:xfrm>
            <a:off x="504000" y="301320"/>
            <a:ext cx="9072000" cy="1261800"/>
          </a:xfrm>
          <a:prstGeom prst="rect">
            <a:avLst/>
          </a:prstGeom>
        </p:spPr>
        <p:txBody>
          <a:bodyPr lIns="0" rIns="0" tIns="0" bIns="0" anchor="ctr"/>
          <a:p>
            <a:pPr algn="ctr"/>
            <a:r>
              <a:rPr lang="en-GB" sz="4400" spc="-1">
                <a:latin typeface="Arial"/>
              </a:rPr>
              <a:t>Click to edit the title text format</a:t>
            </a:r>
            <a:endParaRPr/>
          </a:p>
        </p:txBody>
      </p:sp>
      <p:sp>
        <p:nvSpPr>
          <p:cNvPr id="77" name="PlaceHolder 2"/>
          <p:cNvSpPr>
            <a:spLocks noGrp="1"/>
          </p:cNvSpPr>
          <p:nvPr>
            <p:ph type="body"/>
          </p:nvPr>
        </p:nvSpPr>
        <p:spPr>
          <a:xfrm>
            <a:off x="504000" y="1768680"/>
            <a:ext cx="9072000" cy="4384080"/>
          </a:xfrm>
          <a:prstGeom prst="rect">
            <a:avLst/>
          </a:prstGeom>
        </p:spPr>
        <p:txBody>
          <a:bodyPr lIns="0" rIns="0" tIns="0" bIns="0"/>
          <a:p>
            <a:pPr marL="432000" indent="-324000">
              <a:buClr>
                <a:srgbClr val="ffffff"/>
              </a:buClr>
              <a:buSzPct val="45000"/>
              <a:buFont typeface="StarSymbol"/>
              <a:buChar char=""/>
            </a:pPr>
            <a:r>
              <a:rPr lang="en-GB" sz="3200" spc="-1">
                <a:latin typeface="Arial"/>
              </a:rPr>
              <a:t>Click to edit the outline text format</a:t>
            </a:r>
            <a:endParaRPr/>
          </a:p>
          <a:p>
            <a:pPr lvl="1" marL="864000" indent="-324000">
              <a:buClr>
                <a:srgbClr val="ffffff"/>
              </a:buClr>
              <a:buSzPct val="75000"/>
              <a:buFont typeface="StarSymbol"/>
              <a:buChar char=""/>
            </a:pPr>
            <a:r>
              <a:rPr lang="en-GB" sz="2800" spc="-1">
                <a:latin typeface="Arial"/>
              </a:rPr>
              <a:t>Second Outline Level</a:t>
            </a:r>
            <a:endParaRPr/>
          </a:p>
          <a:p>
            <a:pPr lvl="2" marL="1296000" indent="-288000">
              <a:buClr>
                <a:srgbClr val="ffffff"/>
              </a:buClr>
              <a:buSzPct val="45000"/>
              <a:buFont typeface="StarSymbol"/>
              <a:buChar char=""/>
            </a:pPr>
            <a:r>
              <a:rPr lang="en-GB" sz="2400" spc="-1">
                <a:latin typeface="Arial"/>
              </a:rPr>
              <a:t>Third Outline Level</a:t>
            </a:r>
            <a:endParaRPr/>
          </a:p>
          <a:p>
            <a:pPr lvl="3" marL="1728000" indent="-216000">
              <a:buClr>
                <a:srgbClr val="ffffff"/>
              </a:buClr>
              <a:buSzPct val="75000"/>
              <a:buFont typeface="StarSymbol"/>
              <a:buChar char=""/>
            </a:pPr>
            <a:r>
              <a:rPr lang="en-GB" sz="2000" spc="-1">
                <a:latin typeface="Arial"/>
              </a:rPr>
              <a:t>Fourth Outline Level</a:t>
            </a:r>
            <a:endParaRPr/>
          </a:p>
          <a:p>
            <a:pPr lvl="4" marL="2160000" indent="-216000">
              <a:buClr>
                <a:srgbClr val="ffffff"/>
              </a:buClr>
              <a:buSzPct val="45000"/>
              <a:buFont typeface="StarSymbol"/>
              <a:buChar char=""/>
            </a:pPr>
            <a:r>
              <a:rPr lang="en-GB" sz="2000" spc="-1">
                <a:latin typeface="Arial"/>
              </a:rPr>
              <a:t>Fifth Outline Level</a:t>
            </a:r>
            <a:endParaRPr/>
          </a:p>
          <a:p>
            <a:pPr lvl="5" marL="2592000" indent="-216000">
              <a:buClr>
                <a:srgbClr val="ffffff"/>
              </a:buClr>
              <a:buSzPct val="45000"/>
              <a:buFont typeface="StarSymbol"/>
              <a:buChar char=""/>
            </a:pPr>
            <a:r>
              <a:rPr lang="en-GB" sz="2000" spc="-1">
                <a:latin typeface="Arial"/>
              </a:rPr>
              <a:t>Sixth Outline Level</a:t>
            </a:r>
            <a:endParaRPr/>
          </a:p>
          <a:p>
            <a:pPr lvl="6" marL="3024000" indent="-216000">
              <a:buClr>
                <a:srgbClr val="ffffff"/>
              </a:buClr>
              <a:buSzPct val="45000"/>
              <a:buFont typeface="StarSymbol"/>
              <a:buChar char=""/>
            </a:pPr>
            <a:r>
              <a:rPr lang="en-GB" sz="2000" spc="-1">
                <a:latin typeface="Arial"/>
              </a:rPr>
              <a:t>Seventh Outline Level</a:t>
            </a:r>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12" name="" descr=""/>
          <p:cNvPicPr/>
          <p:nvPr/>
        </p:nvPicPr>
        <p:blipFill>
          <a:blip r:embed="rId2"/>
          <a:stretch/>
        </p:blipFill>
        <p:spPr>
          <a:xfrm>
            <a:off x="360" y="360"/>
            <a:ext cx="10078200" cy="7562520"/>
          </a:xfrm>
          <a:prstGeom prst="rect">
            <a:avLst/>
          </a:prstGeom>
          <a:ln>
            <a:noFill/>
          </a:ln>
        </p:spPr>
      </p:pic>
      <p:sp>
        <p:nvSpPr>
          <p:cNvPr id="113" name="PlaceHolder 1"/>
          <p:cNvSpPr>
            <a:spLocks noGrp="1"/>
          </p:cNvSpPr>
          <p:nvPr>
            <p:ph type="title"/>
          </p:nvPr>
        </p:nvSpPr>
        <p:spPr>
          <a:xfrm>
            <a:off x="504000" y="301320"/>
            <a:ext cx="9072000" cy="1261800"/>
          </a:xfrm>
          <a:prstGeom prst="rect">
            <a:avLst/>
          </a:prstGeom>
        </p:spPr>
        <p:txBody>
          <a:bodyPr lIns="0" rIns="0" tIns="0" bIns="0" anchor="ctr"/>
          <a:p>
            <a:pPr algn="ctr"/>
            <a:r>
              <a:rPr lang="en-GB" sz="4400" spc="-1">
                <a:latin typeface="Arial"/>
              </a:rPr>
              <a:t>Click to edit the title text format</a:t>
            </a:r>
            <a:endParaRPr/>
          </a:p>
        </p:txBody>
      </p:sp>
      <p:sp>
        <p:nvSpPr>
          <p:cNvPr id="114" name="PlaceHolder 2"/>
          <p:cNvSpPr>
            <a:spLocks noGrp="1"/>
          </p:cNvSpPr>
          <p:nvPr>
            <p:ph type="body"/>
          </p:nvPr>
        </p:nvSpPr>
        <p:spPr>
          <a:xfrm>
            <a:off x="504000" y="1768680"/>
            <a:ext cx="9072000" cy="4384080"/>
          </a:xfrm>
          <a:prstGeom prst="rect">
            <a:avLst/>
          </a:prstGeom>
        </p:spPr>
        <p:txBody>
          <a:bodyPr lIns="0" rIns="0" tIns="0" bIns="0"/>
          <a:p>
            <a:pPr marL="432000" indent="-324000">
              <a:buClr>
                <a:srgbClr val="ffffff"/>
              </a:buClr>
              <a:buSzPct val="45000"/>
              <a:buFont typeface="StarSymbol"/>
              <a:buChar char=""/>
            </a:pPr>
            <a:r>
              <a:rPr lang="en-GB" sz="3200" spc="-1">
                <a:latin typeface="Arial"/>
              </a:rPr>
              <a:t>Click to edit the outline text format</a:t>
            </a:r>
            <a:endParaRPr/>
          </a:p>
          <a:p>
            <a:pPr lvl="1" marL="864000" indent="-324000">
              <a:buClr>
                <a:srgbClr val="ffffff"/>
              </a:buClr>
              <a:buSzPct val="75000"/>
              <a:buFont typeface="StarSymbol"/>
              <a:buChar char=""/>
            </a:pPr>
            <a:r>
              <a:rPr lang="en-GB" sz="2800" spc="-1">
                <a:latin typeface="Arial"/>
              </a:rPr>
              <a:t>Second Outline Level</a:t>
            </a:r>
            <a:endParaRPr/>
          </a:p>
          <a:p>
            <a:pPr lvl="2" marL="1296000" indent="-288000">
              <a:buClr>
                <a:srgbClr val="ffffff"/>
              </a:buClr>
              <a:buSzPct val="45000"/>
              <a:buFont typeface="StarSymbol"/>
              <a:buChar char=""/>
            </a:pPr>
            <a:r>
              <a:rPr lang="en-GB" sz="2400" spc="-1">
                <a:latin typeface="Arial"/>
              </a:rPr>
              <a:t>Third Outline Level</a:t>
            </a:r>
            <a:endParaRPr/>
          </a:p>
          <a:p>
            <a:pPr lvl="3" marL="1728000" indent="-216000">
              <a:buClr>
                <a:srgbClr val="ffffff"/>
              </a:buClr>
              <a:buSzPct val="75000"/>
              <a:buFont typeface="StarSymbol"/>
              <a:buChar char=""/>
            </a:pPr>
            <a:r>
              <a:rPr lang="en-GB" sz="2000" spc="-1">
                <a:latin typeface="Arial"/>
              </a:rPr>
              <a:t>Fourth Outline Level</a:t>
            </a:r>
            <a:endParaRPr/>
          </a:p>
          <a:p>
            <a:pPr lvl="4" marL="2160000" indent="-216000">
              <a:buClr>
                <a:srgbClr val="ffffff"/>
              </a:buClr>
              <a:buSzPct val="45000"/>
              <a:buFont typeface="StarSymbol"/>
              <a:buChar char=""/>
            </a:pPr>
            <a:r>
              <a:rPr lang="en-GB" sz="2000" spc="-1">
                <a:latin typeface="Arial"/>
              </a:rPr>
              <a:t>Fifth Outline Level</a:t>
            </a:r>
            <a:endParaRPr/>
          </a:p>
          <a:p>
            <a:pPr lvl="5" marL="2592000" indent="-216000">
              <a:buClr>
                <a:srgbClr val="ffffff"/>
              </a:buClr>
              <a:buSzPct val="45000"/>
              <a:buFont typeface="StarSymbol"/>
              <a:buChar char=""/>
            </a:pPr>
            <a:r>
              <a:rPr lang="en-GB" sz="2000" spc="-1">
                <a:latin typeface="Arial"/>
              </a:rPr>
              <a:t>Sixth Outline Level</a:t>
            </a:r>
            <a:endParaRPr/>
          </a:p>
          <a:p>
            <a:pPr lvl="6" marL="3024000" indent="-216000">
              <a:buClr>
                <a:srgbClr val="ffffff"/>
              </a:buClr>
              <a:buSzPct val="45000"/>
              <a:buFont typeface="StarSymbol"/>
              <a:buChar char=""/>
            </a:pPr>
            <a:r>
              <a:rPr lang="en-GB" sz="2000" spc="-1">
                <a:latin typeface="Arial"/>
              </a:rPr>
              <a:t>Seventh Outline Level</a:t>
            </a:r>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49" name="" descr=""/>
          <p:cNvPicPr/>
          <p:nvPr/>
        </p:nvPicPr>
        <p:blipFill>
          <a:blip r:embed="rId2"/>
          <a:stretch/>
        </p:blipFill>
        <p:spPr>
          <a:xfrm>
            <a:off x="360" y="360"/>
            <a:ext cx="10078200" cy="7562520"/>
          </a:xfrm>
          <a:prstGeom prst="rect">
            <a:avLst/>
          </a:prstGeom>
          <a:ln>
            <a:noFill/>
          </a:ln>
        </p:spPr>
      </p:pic>
      <p:sp>
        <p:nvSpPr>
          <p:cNvPr id="150" name="PlaceHolder 1"/>
          <p:cNvSpPr>
            <a:spLocks noGrp="1"/>
          </p:cNvSpPr>
          <p:nvPr>
            <p:ph type="title"/>
          </p:nvPr>
        </p:nvSpPr>
        <p:spPr>
          <a:xfrm>
            <a:off x="504000" y="301320"/>
            <a:ext cx="9071280" cy="1261080"/>
          </a:xfrm>
          <a:prstGeom prst="rect">
            <a:avLst/>
          </a:prstGeom>
        </p:spPr>
        <p:txBody>
          <a:bodyPr lIns="0" rIns="0" tIns="0" bIns="0" anchor="ctr"/>
          <a:p>
            <a:pPr algn="ctr"/>
            <a:endParaRPr/>
          </a:p>
        </p:txBody>
      </p:sp>
      <p:sp>
        <p:nvSpPr>
          <p:cNvPr id="151" name="PlaceHolder 2"/>
          <p:cNvSpPr>
            <a:spLocks noGrp="1"/>
          </p:cNvSpPr>
          <p:nvPr>
            <p:ph type="body"/>
          </p:nvPr>
        </p:nvSpPr>
        <p:spPr>
          <a:xfrm>
            <a:off x="504000" y="1768680"/>
            <a:ext cx="9072000" cy="4384080"/>
          </a:xfrm>
          <a:prstGeom prst="rect">
            <a:avLst/>
          </a:prstGeom>
        </p:spPr>
        <p:txBody>
          <a:bodyPr lIns="0" rIns="0" tIns="0" bIns="0"/>
          <a:p>
            <a:pPr marL="432000" indent="-324000">
              <a:buClr>
                <a:srgbClr val="ffffff"/>
              </a:buClr>
              <a:buSzPct val="45000"/>
              <a:buFont typeface="StarSymbol"/>
              <a:buChar char=""/>
            </a:pPr>
            <a:r>
              <a:rPr lang="en-GB" sz="3200" spc="-1">
                <a:latin typeface="Arial"/>
              </a:rPr>
              <a:t>Click to edit the outline text format</a:t>
            </a:r>
            <a:endParaRPr/>
          </a:p>
          <a:p>
            <a:pPr lvl="1" marL="864000" indent="-324000">
              <a:buClr>
                <a:srgbClr val="ffffff"/>
              </a:buClr>
              <a:buSzPct val="75000"/>
              <a:buFont typeface="StarSymbol"/>
              <a:buChar char=""/>
            </a:pPr>
            <a:r>
              <a:rPr lang="en-GB" sz="2800" spc="-1">
                <a:latin typeface="Arial"/>
              </a:rPr>
              <a:t>Second Outline Level</a:t>
            </a:r>
            <a:endParaRPr/>
          </a:p>
          <a:p>
            <a:pPr lvl="2" marL="1296000" indent="-288000">
              <a:buClr>
                <a:srgbClr val="ffffff"/>
              </a:buClr>
              <a:buSzPct val="45000"/>
              <a:buFont typeface="StarSymbol"/>
              <a:buChar char=""/>
            </a:pPr>
            <a:r>
              <a:rPr lang="en-GB" sz="2400" spc="-1">
                <a:latin typeface="Arial"/>
              </a:rPr>
              <a:t>Third Outline Level</a:t>
            </a:r>
            <a:endParaRPr/>
          </a:p>
          <a:p>
            <a:pPr lvl="3" marL="1728000" indent="-216000">
              <a:buClr>
                <a:srgbClr val="ffffff"/>
              </a:buClr>
              <a:buSzPct val="75000"/>
              <a:buFont typeface="StarSymbol"/>
              <a:buChar char=""/>
            </a:pPr>
            <a:r>
              <a:rPr lang="en-GB" sz="2000" spc="-1">
                <a:latin typeface="Arial"/>
              </a:rPr>
              <a:t>Fourth Outline Level</a:t>
            </a:r>
            <a:endParaRPr/>
          </a:p>
          <a:p>
            <a:pPr lvl="4" marL="2160000" indent="-216000">
              <a:buClr>
                <a:srgbClr val="ffffff"/>
              </a:buClr>
              <a:buSzPct val="45000"/>
              <a:buFont typeface="StarSymbol"/>
              <a:buChar char=""/>
            </a:pPr>
            <a:r>
              <a:rPr lang="en-GB" sz="2000" spc="-1">
                <a:latin typeface="Arial"/>
              </a:rPr>
              <a:t>Fifth Outline Level</a:t>
            </a:r>
            <a:endParaRPr/>
          </a:p>
          <a:p>
            <a:pPr lvl="5" marL="2592000" indent="-216000">
              <a:buClr>
                <a:srgbClr val="ffffff"/>
              </a:buClr>
              <a:buSzPct val="45000"/>
              <a:buFont typeface="StarSymbol"/>
              <a:buChar char=""/>
            </a:pPr>
            <a:r>
              <a:rPr lang="en-GB" sz="2000" spc="-1">
                <a:latin typeface="Arial"/>
              </a:rPr>
              <a:t>Sixth Outline Level</a:t>
            </a:r>
            <a:endParaRPr/>
          </a:p>
          <a:p>
            <a:pPr lvl="6" marL="3024000" indent="-216000">
              <a:buClr>
                <a:srgbClr val="ffffff"/>
              </a:buClr>
              <a:buSzPct val="45000"/>
              <a:buFont typeface="StarSymbol"/>
              <a:buChar char=""/>
            </a:pPr>
            <a:r>
              <a:rPr lang="en-GB" sz="2000" spc="-1">
                <a:latin typeface="Arial"/>
              </a:rPr>
              <a:t>Seventh Outline Level</a:t>
            </a:r>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86" name="" descr=""/>
          <p:cNvPicPr/>
          <p:nvPr/>
        </p:nvPicPr>
        <p:blipFill>
          <a:blip r:embed="rId2"/>
          <a:stretch/>
        </p:blipFill>
        <p:spPr>
          <a:xfrm>
            <a:off x="360" y="360"/>
            <a:ext cx="10078200" cy="7562520"/>
          </a:xfrm>
          <a:prstGeom prst="rect">
            <a:avLst/>
          </a:prstGeom>
          <a:ln>
            <a:noFill/>
          </a:ln>
        </p:spPr>
      </p:pic>
      <p:sp>
        <p:nvSpPr>
          <p:cNvPr id="187" name="PlaceHolder 1"/>
          <p:cNvSpPr>
            <a:spLocks noGrp="1"/>
          </p:cNvSpPr>
          <p:nvPr>
            <p:ph type="title"/>
          </p:nvPr>
        </p:nvSpPr>
        <p:spPr>
          <a:xfrm>
            <a:off x="504000" y="301320"/>
            <a:ext cx="9072000" cy="1261800"/>
          </a:xfrm>
          <a:prstGeom prst="rect">
            <a:avLst/>
          </a:prstGeom>
        </p:spPr>
        <p:txBody>
          <a:bodyPr lIns="0" rIns="0" tIns="0" bIns="0" anchor="ctr"/>
          <a:p>
            <a:pPr algn="ctr"/>
            <a:r>
              <a:rPr lang="en-GB" sz="4400" spc="-1">
                <a:latin typeface="Arial"/>
              </a:rPr>
              <a:t>Click to edit the title text format</a:t>
            </a:r>
            <a:endParaRPr/>
          </a:p>
        </p:txBody>
      </p:sp>
      <p:sp>
        <p:nvSpPr>
          <p:cNvPr id="188" name="PlaceHolder 2"/>
          <p:cNvSpPr>
            <a:spLocks noGrp="1"/>
          </p:cNvSpPr>
          <p:nvPr>
            <p:ph type="body"/>
          </p:nvPr>
        </p:nvSpPr>
        <p:spPr>
          <a:xfrm>
            <a:off x="504000" y="1768680"/>
            <a:ext cx="9072000" cy="4384080"/>
          </a:xfrm>
          <a:prstGeom prst="rect">
            <a:avLst/>
          </a:prstGeom>
        </p:spPr>
        <p:txBody>
          <a:bodyPr lIns="0" rIns="0" tIns="0" bIns="0"/>
          <a:p>
            <a:pPr marL="432000" indent="-324000">
              <a:buClr>
                <a:srgbClr val="ffffff"/>
              </a:buClr>
              <a:buSzPct val="45000"/>
              <a:buFont typeface="StarSymbol"/>
              <a:buChar char=""/>
            </a:pPr>
            <a:r>
              <a:rPr lang="en-GB" sz="3200" spc="-1">
                <a:latin typeface="Arial"/>
              </a:rPr>
              <a:t>Click to edit the outline text format</a:t>
            </a:r>
            <a:endParaRPr/>
          </a:p>
          <a:p>
            <a:pPr lvl="1" marL="864000" indent="-324000">
              <a:buClr>
                <a:srgbClr val="ffffff"/>
              </a:buClr>
              <a:buSzPct val="75000"/>
              <a:buFont typeface="StarSymbol"/>
              <a:buChar char=""/>
            </a:pPr>
            <a:r>
              <a:rPr lang="en-GB" sz="2800" spc="-1">
                <a:latin typeface="Arial"/>
              </a:rPr>
              <a:t>Second Outline Level</a:t>
            </a:r>
            <a:endParaRPr/>
          </a:p>
          <a:p>
            <a:pPr lvl="2" marL="1296000" indent="-288000">
              <a:buClr>
                <a:srgbClr val="ffffff"/>
              </a:buClr>
              <a:buSzPct val="45000"/>
              <a:buFont typeface="StarSymbol"/>
              <a:buChar char=""/>
            </a:pPr>
            <a:r>
              <a:rPr lang="en-GB" sz="2400" spc="-1">
                <a:latin typeface="Arial"/>
              </a:rPr>
              <a:t>Third Outline Level</a:t>
            </a:r>
            <a:endParaRPr/>
          </a:p>
          <a:p>
            <a:pPr lvl="3" marL="1728000" indent="-216000">
              <a:buClr>
                <a:srgbClr val="ffffff"/>
              </a:buClr>
              <a:buSzPct val="75000"/>
              <a:buFont typeface="StarSymbol"/>
              <a:buChar char=""/>
            </a:pPr>
            <a:r>
              <a:rPr lang="en-GB" sz="2000" spc="-1">
                <a:latin typeface="Arial"/>
              </a:rPr>
              <a:t>Fourth Outline Level</a:t>
            </a:r>
            <a:endParaRPr/>
          </a:p>
          <a:p>
            <a:pPr lvl="4" marL="2160000" indent="-216000">
              <a:buClr>
                <a:srgbClr val="ffffff"/>
              </a:buClr>
              <a:buSzPct val="45000"/>
              <a:buFont typeface="StarSymbol"/>
              <a:buChar char=""/>
            </a:pPr>
            <a:r>
              <a:rPr lang="en-GB" sz="2000" spc="-1">
                <a:latin typeface="Arial"/>
              </a:rPr>
              <a:t>Fifth Outline Level</a:t>
            </a:r>
            <a:endParaRPr/>
          </a:p>
          <a:p>
            <a:pPr lvl="5" marL="2592000" indent="-216000">
              <a:buClr>
                <a:srgbClr val="ffffff"/>
              </a:buClr>
              <a:buSzPct val="45000"/>
              <a:buFont typeface="StarSymbol"/>
              <a:buChar char=""/>
            </a:pPr>
            <a:r>
              <a:rPr lang="en-GB" sz="2000" spc="-1">
                <a:latin typeface="Arial"/>
              </a:rPr>
              <a:t>Sixth Outline Level</a:t>
            </a:r>
            <a:endParaRPr/>
          </a:p>
          <a:p>
            <a:pPr lvl="6" marL="3024000" indent="-216000">
              <a:buClr>
                <a:srgbClr val="ffffff"/>
              </a:buClr>
              <a:buSzPct val="45000"/>
              <a:buFont typeface="StarSymbol"/>
              <a:buChar char=""/>
            </a:pPr>
            <a:r>
              <a:rPr lang="en-GB" sz="2000" spc="-1">
                <a:latin typeface="Arial"/>
              </a:rPr>
              <a:t>Seventh Outline Level</a:t>
            </a:r>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23" name="" descr=""/>
          <p:cNvPicPr/>
          <p:nvPr/>
        </p:nvPicPr>
        <p:blipFill>
          <a:blip r:embed="rId2"/>
          <a:stretch/>
        </p:blipFill>
        <p:spPr>
          <a:xfrm>
            <a:off x="360" y="360"/>
            <a:ext cx="10078200" cy="7562520"/>
          </a:xfrm>
          <a:prstGeom prst="rect">
            <a:avLst/>
          </a:prstGeom>
          <a:ln>
            <a:noFill/>
          </a:ln>
        </p:spPr>
      </p:pic>
      <p:sp>
        <p:nvSpPr>
          <p:cNvPr id="224" name="PlaceHolder 1"/>
          <p:cNvSpPr>
            <a:spLocks noGrp="1"/>
          </p:cNvSpPr>
          <p:nvPr>
            <p:ph type="title"/>
          </p:nvPr>
        </p:nvSpPr>
        <p:spPr>
          <a:xfrm>
            <a:off x="504000" y="301320"/>
            <a:ext cx="9072000" cy="1261800"/>
          </a:xfrm>
          <a:prstGeom prst="rect">
            <a:avLst/>
          </a:prstGeom>
        </p:spPr>
        <p:txBody>
          <a:bodyPr lIns="0" rIns="0" tIns="0" bIns="0" anchor="ctr"/>
          <a:p>
            <a:pPr algn="ctr"/>
            <a:r>
              <a:rPr lang="en-GB" sz="4400" spc="-1">
                <a:latin typeface="Arial"/>
              </a:rPr>
              <a:t>Click to edit the title text format</a:t>
            </a:r>
            <a:endParaRPr/>
          </a:p>
        </p:txBody>
      </p:sp>
      <p:sp>
        <p:nvSpPr>
          <p:cNvPr id="225" name="PlaceHolder 2"/>
          <p:cNvSpPr>
            <a:spLocks noGrp="1"/>
          </p:cNvSpPr>
          <p:nvPr>
            <p:ph type="body"/>
          </p:nvPr>
        </p:nvSpPr>
        <p:spPr>
          <a:xfrm>
            <a:off x="504000" y="1768680"/>
            <a:ext cx="9072000" cy="4384080"/>
          </a:xfrm>
          <a:prstGeom prst="rect">
            <a:avLst/>
          </a:prstGeom>
        </p:spPr>
        <p:txBody>
          <a:bodyPr lIns="0" rIns="0" tIns="0" bIns="0"/>
          <a:p>
            <a:pPr marL="432000" indent="-324000">
              <a:buClr>
                <a:srgbClr val="ffffff"/>
              </a:buClr>
              <a:buSzPct val="45000"/>
              <a:buFont typeface="StarSymbol"/>
              <a:buChar char=""/>
            </a:pPr>
            <a:r>
              <a:rPr lang="en-GB" sz="3200" spc="-1">
                <a:latin typeface="Arial"/>
              </a:rPr>
              <a:t>Click to edit the outline text format</a:t>
            </a:r>
            <a:endParaRPr/>
          </a:p>
          <a:p>
            <a:pPr lvl="1" marL="864000" indent="-324000">
              <a:buClr>
                <a:srgbClr val="ffffff"/>
              </a:buClr>
              <a:buSzPct val="75000"/>
              <a:buFont typeface="StarSymbol"/>
              <a:buChar char=""/>
            </a:pPr>
            <a:r>
              <a:rPr lang="en-GB" sz="2800" spc="-1">
                <a:latin typeface="Arial"/>
              </a:rPr>
              <a:t>Second Outline Level</a:t>
            </a:r>
            <a:endParaRPr/>
          </a:p>
          <a:p>
            <a:pPr lvl="2" marL="1296000" indent="-288000">
              <a:buClr>
                <a:srgbClr val="ffffff"/>
              </a:buClr>
              <a:buSzPct val="45000"/>
              <a:buFont typeface="StarSymbol"/>
              <a:buChar char=""/>
            </a:pPr>
            <a:r>
              <a:rPr lang="en-GB" sz="2400" spc="-1">
                <a:latin typeface="Arial"/>
              </a:rPr>
              <a:t>Third Outline Level</a:t>
            </a:r>
            <a:endParaRPr/>
          </a:p>
          <a:p>
            <a:pPr lvl="3" marL="1728000" indent="-216000">
              <a:buClr>
                <a:srgbClr val="ffffff"/>
              </a:buClr>
              <a:buSzPct val="75000"/>
              <a:buFont typeface="StarSymbol"/>
              <a:buChar char=""/>
            </a:pPr>
            <a:r>
              <a:rPr lang="en-GB" sz="2000" spc="-1">
                <a:latin typeface="Arial"/>
              </a:rPr>
              <a:t>Fourth Outline Level</a:t>
            </a:r>
            <a:endParaRPr/>
          </a:p>
          <a:p>
            <a:pPr lvl="4" marL="2160000" indent="-216000">
              <a:buClr>
                <a:srgbClr val="ffffff"/>
              </a:buClr>
              <a:buSzPct val="45000"/>
              <a:buFont typeface="StarSymbol"/>
              <a:buChar char=""/>
            </a:pPr>
            <a:r>
              <a:rPr lang="en-GB" sz="2000" spc="-1">
                <a:latin typeface="Arial"/>
              </a:rPr>
              <a:t>Fifth Outline Level</a:t>
            </a:r>
            <a:endParaRPr/>
          </a:p>
          <a:p>
            <a:pPr lvl="5" marL="2592000" indent="-216000">
              <a:buClr>
                <a:srgbClr val="ffffff"/>
              </a:buClr>
              <a:buSzPct val="45000"/>
              <a:buFont typeface="StarSymbol"/>
              <a:buChar char=""/>
            </a:pPr>
            <a:r>
              <a:rPr lang="en-GB" sz="2000" spc="-1">
                <a:latin typeface="Arial"/>
              </a:rPr>
              <a:t>Sixth Outline Level</a:t>
            </a:r>
            <a:endParaRPr/>
          </a:p>
          <a:p>
            <a:pPr lvl="6" marL="3024000" indent="-216000">
              <a:buClr>
                <a:srgbClr val="ffffff"/>
              </a:buClr>
              <a:buSzPct val="45000"/>
              <a:buFont typeface="StarSymbol"/>
              <a:buChar char=""/>
            </a:pPr>
            <a:r>
              <a:rPr lang="en-GB" sz="2000" spc="-1">
                <a:latin typeface="Arial"/>
              </a:rPr>
              <a:t>Seventh Outline Level</a:t>
            </a:r>
            <a:endParaRPr/>
          </a:p>
        </p:txBody>
      </p:sp>
    </p:spTree>
  </p:cSld>
  <p:clrMap bg1="lt1" bg2="lt2" tx1="dk1" tx2="dk2" accent1="accent1" accent2="accent2" accent3="accent3" accent4="accent4" accent5="accent5" accent6="accent6" hlink="hlink" folHlink="folHlink"/>
  <p:sldLayoutIdLst>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60" name="" descr=""/>
          <p:cNvPicPr/>
          <p:nvPr/>
        </p:nvPicPr>
        <p:blipFill>
          <a:blip r:embed="rId2"/>
          <a:stretch/>
        </p:blipFill>
        <p:spPr>
          <a:xfrm>
            <a:off x="360" y="360"/>
            <a:ext cx="10078560" cy="7562880"/>
          </a:xfrm>
          <a:prstGeom prst="rect">
            <a:avLst/>
          </a:prstGeom>
          <a:ln>
            <a:noFill/>
          </a:ln>
        </p:spPr>
      </p:pic>
      <p:pic>
        <p:nvPicPr>
          <p:cNvPr id="261" name="" descr=""/>
          <p:cNvPicPr/>
          <p:nvPr/>
        </p:nvPicPr>
        <p:blipFill>
          <a:blip r:embed="rId3"/>
          <a:stretch/>
        </p:blipFill>
        <p:spPr>
          <a:xfrm>
            <a:off x="2292120" y="1768680"/>
            <a:ext cx="5494680" cy="4383360"/>
          </a:xfrm>
          <a:prstGeom prst="rect">
            <a:avLst/>
          </a:prstGeom>
          <a:ln>
            <a:noFill/>
          </a:ln>
        </p:spPr>
      </p:pic>
      <p:pic>
        <p:nvPicPr>
          <p:cNvPr id="262" name="" descr=""/>
          <p:cNvPicPr/>
          <p:nvPr/>
        </p:nvPicPr>
        <p:blipFill>
          <a:blip r:embed="rId4"/>
          <a:stretch/>
        </p:blipFill>
        <p:spPr>
          <a:xfrm>
            <a:off x="2292120" y="1768680"/>
            <a:ext cx="5494680" cy="4383360"/>
          </a:xfrm>
          <a:prstGeom prst="rect">
            <a:avLst/>
          </a:prstGeom>
          <a:ln>
            <a:noFill/>
          </a:ln>
        </p:spPr>
      </p:pic>
      <p:sp>
        <p:nvSpPr>
          <p:cNvPr id="263" name="PlaceHolder 1"/>
          <p:cNvSpPr>
            <a:spLocks noGrp="1"/>
          </p:cNvSpPr>
          <p:nvPr>
            <p:ph type="title"/>
          </p:nvPr>
        </p:nvSpPr>
        <p:spPr>
          <a:xfrm>
            <a:off x="504000" y="301320"/>
            <a:ext cx="9072000" cy="1261800"/>
          </a:xfrm>
          <a:prstGeom prst="rect">
            <a:avLst/>
          </a:prstGeom>
        </p:spPr>
        <p:txBody>
          <a:bodyPr lIns="0" rIns="0" tIns="0" bIns="0" anchor="ctr"/>
          <a:p>
            <a:pPr algn="ctr"/>
            <a:r>
              <a:rPr lang="en-GB" sz="4400" spc="-1">
                <a:latin typeface="Arial"/>
              </a:rPr>
              <a:t>Click to edit the title text format</a:t>
            </a:r>
            <a:endParaRPr/>
          </a:p>
        </p:txBody>
      </p:sp>
      <p:sp>
        <p:nvSpPr>
          <p:cNvPr id="264" name="PlaceHolder 2"/>
          <p:cNvSpPr>
            <a:spLocks noGrp="1"/>
          </p:cNvSpPr>
          <p:nvPr>
            <p:ph type="body"/>
          </p:nvPr>
        </p:nvSpPr>
        <p:spPr>
          <a:xfrm>
            <a:off x="504000" y="1768680"/>
            <a:ext cx="9072000" cy="4384080"/>
          </a:xfrm>
          <a:prstGeom prst="rect">
            <a:avLst/>
          </a:prstGeom>
        </p:spPr>
        <p:txBody>
          <a:bodyPr lIns="0" rIns="0" tIns="0" bIns="0"/>
          <a:p>
            <a:pPr marL="432000" indent="-324000">
              <a:buClr>
                <a:srgbClr val="ffffff"/>
              </a:buClr>
              <a:buSzPct val="45000"/>
              <a:buFont typeface="StarSymbol"/>
              <a:buChar char=""/>
            </a:pPr>
            <a:r>
              <a:rPr lang="en-GB" sz="3200" spc="-1">
                <a:latin typeface="Arial"/>
              </a:rPr>
              <a:t>Click to edit the outline text format</a:t>
            </a:r>
            <a:endParaRPr/>
          </a:p>
          <a:p>
            <a:pPr lvl="1" marL="864000" indent="-324000">
              <a:buClr>
                <a:srgbClr val="ffffff"/>
              </a:buClr>
              <a:buSzPct val="75000"/>
              <a:buFont typeface="StarSymbol"/>
              <a:buChar char=""/>
            </a:pPr>
            <a:r>
              <a:rPr lang="en-GB" sz="2800" spc="-1">
                <a:latin typeface="Arial"/>
              </a:rPr>
              <a:t>Second Outline Level</a:t>
            </a:r>
            <a:endParaRPr/>
          </a:p>
          <a:p>
            <a:pPr lvl="2" marL="1296000" indent="-288000">
              <a:buClr>
                <a:srgbClr val="ffffff"/>
              </a:buClr>
              <a:buSzPct val="45000"/>
              <a:buFont typeface="StarSymbol"/>
              <a:buChar char=""/>
            </a:pPr>
            <a:r>
              <a:rPr lang="en-GB" sz="2400" spc="-1">
                <a:latin typeface="Arial"/>
              </a:rPr>
              <a:t>Third Outline Level</a:t>
            </a:r>
            <a:endParaRPr/>
          </a:p>
          <a:p>
            <a:pPr lvl="3" marL="1728000" indent="-216000">
              <a:buClr>
                <a:srgbClr val="ffffff"/>
              </a:buClr>
              <a:buSzPct val="75000"/>
              <a:buFont typeface="StarSymbol"/>
              <a:buChar char=""/>
            </a:pPr>
            <a:r>
              <a:rPr lang="en-GB" sz="2000" spc="-1">
                <a:latin typeface="Arial"/>
              </a:rPr>
              <a:t>Fourth Outline Level</a:t>
            </a:r>
            <a:endParaRPr/>
          </a:p>
          <a:p>
            <a:pPr lvl="4" marL="2160000" indent="-216000">
              <a:buClr>
                <a:srgbClr val="ffffff"/>
              </a:buClr>
              <a:buSzPct val="45000"/>
              <a:buFont typeface="StarSymbol"/>
              <a:buChar char=""/>
            </a:pPr>
            <a:r>
              <a:rPr lang="en-GB" sz="2000" spc="-1">
                <a:latin typeface="Arial"/>
              </a:rPr>
              <a:t>Fifth Outline Level</a:t>
            </a:r>
            <a:endParaRPr/>
          </a:p>
          <a:p>
            <a:pPr lvl="5" marL="2592000" indent="-216000">
              <a:buClr>
                <a:srgbClr val="ffffff"/>
              </a:buClr>
              <a:buSzPct val="45000"/>
              <a:buFont typeface="StarSymbol"/>
              <a:buChar char=""/>
            </a:pPr>
            <a:r>
              <a:rPr lang="en-GB" sz="2000" spc="-1">
                <a:latin typeface="Arial"/>
              </a:rPr>
              <a:t>Sixth Outline Level</a:t>
            </a:r>
            <a:endParaRPr/>
          </a:p>
          <a:p>
            <a:pPr lvl="6" marL="3024000" indent="-216000">
              <a:buClr>
                <a:srgbClr val="ffffff"/>
              </a:buClr>
              <a:buSzPct val="45000"/>
              <a:buFont typeface="StarSymbol"/>
              <a:buChar char=""/>
            </a:pPr>
            <a:r>
              <a:rPr lang="en-GB" sz="2000" spc="-1">
                <a:latin typeface="Arial"/>
              </a:rPr>
              <a:t>Seventh Outline Level</a:t>
            </a:r>
            <a:endParaRPr/>
          </a:p>
        </p:txBody>
      </p:sp>
    </p:spTree>
  </p:cSld>
  <p:clrMap bg1="lt1" bg2="lt2" tx1="dk1" tx2="dk2" accent1="accent1" accent2="accent2" accent3="accent3" accent4="accent4" accent5="accent5" accent6="accent6" hlink="hlink" folHlink="folHlink"/>
  <p:sldLayoutIdLst>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 id="2147483749" r:id="rId14"/>
    <p:sldLayoutId id="2147483750" r:id="rId15"/>
    <p:sldLayoutId id="2147483751" r:id="rId16"/>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299" name="" descr=""/>
          <p:cNvPicPr/>
          <p:nvPr/>
        </p:nvPicPr>
        <p:blipFill>
          <a:blip r:embed="rId2"/>
          <a:stretch/>
        </p:blipFill>
        <p:spPr>
          <a:xfrm>
            <a:off x="360" y="360"/>
            <a:ext cx="10078200" cy="7562520"/>
          </a:xfrm>
          <a:prstGeom prst="rect">
            <a:avLst/>
          </a:prstGeom>
          <a:ln>
            <a:noFill/>
          </a:ln>
        </p:spPr>
      </p:pic>
      <p:sp>
        <p:nvSpPr>
          <p:cNvPr id="300" name="PlaceHolder 1"/>
          <p:cNvSpPr>
            <a:spLocks noGrp="1"/>
          </p:cNvSpPr>
          <p:nvPr>
            <p:ph type="title"/>
          </p:nvPr>
        </p:nvSpPr>
        <p:spPr>
          <a:xfrm>
            <a:off x="504000" y="301320"/>
            <a:ext cx="9071280" cy="1261080"/>
          </a:xfrm>
          <a:prstGeom prst="rect">
            <a:avLst/>
          </a:prstGeom>
        </p:spPr>
        <p:txBody>
          <a:bodyPr lIns="0" rIns="0" tIns="0" bIns="0" anchor="ctr"/>
          <a:p>
            <a:pPr algn="ctr"/>
            <a:endParaRPr/>
          </a:p>
        </p:txBody>
      </p:sp>
      <p:sp>
        <p:nvSpPr>
          <p:cNvPr id="301" name="PlaceHolder 2"/>
          <p:cNvSpPr>
            <a:spLocks noGrp="1"/>
          </p:cNvSpPr>
          <p:nvPr>
            <p:ph type="body"/>
          </p:nvPr>
        </p:nvSpPr>
        <p:spPr>
          <a:xfrm>
            <a:off x="504000" y="1768680"/>
            <a:ext cx="4426560" cy="2090520"/>
          </a:xfrm>
          <a:prstGeom prst="rect">
            <a:avLst/>
          </a:prstGeom>
        </p:spPr>
        <p:txBody>
          <a:bodyPr lIns="0" rIns="0" tIns="0" bIns="0"/>
          <a:p>
            <a:pPr marL="432000" indent="-324000">
              <a:buClr>
                <a:srgbClr val="ffffff"/>
              </a:buClr>
              <a:buSzPct val="45000"/>
              <a:buFont typeface="StarSymbol"/>
              <a:buChar char=""/>
            </a:pPr>
            <a:r>
              <a:rPr lang="en-GB" sz="1800" spc="-1">
                <a:latin typeface="Arial"/>
              </a:rPr>
              <a:t>Click to edit the outline text format</a:t>
            </a:r>
            <a:endParaRPr/>
          </a:p>
          <a:p>
            <a:pPr lvl="1" marL="864000" indent="-324000">
              <a:buClr>
                <a:srgbClr val="ffffff"/>
              </a:buClr>
              <a:buSzPct val="75000"/>
              <a:buFont typeface="StarSymbol"/>
              <a:buChar char=""/>
            </a:pPr>
            <a:r>
              <a:rPr lang="en-GB" sz="1800" spc="-1">
                <a:latin typeface="Arial"/>
              </a:rPr>
              <a:t>Second Outline Level</a:t>
            </a:r>
            <a:endParaRPr/>
          </a:p>
          <a:p>
            <a:pPr lvl="2" marL="1296000" indent="-288000">
              <a:buClr>
                <a:srgbClr val="ffffff"/>
              </a:buClr>
              <a:buSzPct val="45000"/>
              <a:buFont typeface="StarSymbol"/>
              <a:buChar char=""/>
            </a:pPr>
            <a:r>
              <a:rPr lang="en-GB" sz="1800" spc="-1">
                <a:latin typeface="Arial"/>
              </a:rPr>
              <a:t>Third Outline Level</a:t>
            </a:r>
            <a:endParaRPr/>
          </a:p>
          <a:p>
            <a:pPr lvl="3" marL="1728000" indent="-216000">
              <a:buClr>
                <a:srgbClr val="ffffff"/>
              </a:buClr>
              <a:buSzPct val="75000"/>
              <a:buFont typeface="StarSymbol"/>
              <a:buChar char=""/>
            </a:pPr>
            <a:r>
              <a:rPr lang="en-GB" sz="1800" spc="-1">
                <a:latin typeface="Arial"/>
              </a:rPr>
              <a:t>Fourth Outline Level</a:t>
            </a:r>
            <a:endParaRPr/>
          </a:p>
          <a:p>
            <a:pPr lvl="4" marL="2160000" indent="-216000">
              <a:buClr>
                <a:srgbClr val="ffffff"/>
              </a:buClr>
              <a:buSzPct val="45000"/>
              <a:buFont typeface="StarSymbol"/>
              <a:buChar char=""/>
            </a:pPr>
            <a:r>
              <a:rPr lang="en-GB" sz="1800" spc="-1">
                <a:latin typeface="Arial"/>
              </a:rPr>
              <a:t>Fifth Outline Level</a:t>
            </a:r>
            <a:endParaRPr/>
          </a:p>
          <a:p>
            <a:pPr lvl="5" marL="2592000" indent="-216000">
              <a:buClr>
                <a:srgbClr val="ffffff"/>
              </a:buClr>
              <a:buSzPct val="45000"/>
              <a:buFont typeface="StarSymbol"/>
              <a:buChar char=""/>
            </a:pPr>
            <a:r>
              <a:rPr lang="en-GB" sz="1800" spc="-1">
                <a:latin typeface="Arial"/>
              </a:rPr>
              <a:t>Sixth Outline Level</a:t>
            </a:r>
            <a:endParaRPr/>
          </a:p>
          <a:p>
            <a:pPr lvl="6" marL="3024000" indent="-216000">
              <a:buClr>
                <a:srgbClr val="ffffff"/>
              </a:buClr>
              <a:buSzPct val="45000"/>
              <a:buFont typeface="StarSymbol"/>
              <a:buChar char=""/>
            </a:pPr>
            <a:r>
              <a:rPr lang="en-GB" sz="1800" spc="-1">
                <a:latin typeface="Arial"/>
              </a:rPr>
              <a:t>Seventh Outline Level</a:t>
            </a:r>
            <a:endParaRPr/>
          </a:p>
        </p:txBody>
      </p:sp>
      <p:sp>
        <p:nvSpPr>
          <p:cNvPr id="302" name="PlaceHolder 3"/>
          <p:cNvSpPr>
            <a:spLocks noGrp="1"/>
          </p:cNvSpPr>
          <p:nvPr>
            <p:ph type="body"/>
          </p:nvPr>
        </p:nvSpPr>
        <p:spPr>
          <a:xfrm>
            <a:off x="5152680" y="1768680"/>
            <a:ext cx="4426560" cy="2090520"/>
          </a:xfrm>
          <a:prstGeom prst="rect">
            <a:avLst/>
          </a:prstGeom>
        </p:spPr>
        <p:txBody>
          <a:bodyPr lIns="0" rIns="0" tIns="0" bIns="0"/>
          <a:p>
            <a:pPr marL="432000" indent="-324000">
              <a:buClr>
                <a:srgbClr val="ffffff"/>
              </a:buClr>
              <a:buSzPct val="45000"/>
              <a:buFont typeface="StarSymbol"/>
              <a:buChar char=""/>
            </a:pPr>
            <a:r>
              <a:rPr lang="en-GB" sz="1800" spc="-1">
                <a:latin typeface="Arial"/>
              </a:rPr>
              <a:t>Click to edit the outline text format</a:t>
            </a:r>
            <a:endParaRPr/>
          </a:p>
          <a:p>
            <a:pPr lvl="1" marL="864000" indent="-324000">
              <a:buClr>
                <a:srgbClr val="ffffff"/>
              </a:buClr>
              <a:buSzPct val="75000"/>
              <a:buFont typeface="StarSymbol"/>
              <a:buChar char=""/>
            </a:pPr>
            <a:r>
              <a:rPr lang="en-GB" sz="1800" spc="-1">
                <a:latin typeface="Arial"/>
              </a:rPr>
              <a:t>Second Outline Level</a:t>
            </a:r>
            <a:endParaRPr/>
          </a:p>
          <a:p>
            <a:pPr lvl="2" marL="1296000" indent="-288000">
              <a:buClr>
                <a:srgbClr val="ffffff"/>
              </a:buClr>
              <a:buSzPct val="45000"/>
              <a:buFont typeface="StarSymbol"/>
              <a:buChar char=""/>
            </a:pPr>
            <a:r>
              <a:rPr lang="en-GB" sz="1800" spc="-1">
                <a:latin typeface="Arial"/>
              </a:rPr>
              <a:t>Third Outline Level</a:t>
            </a:r>
            <a:endParaRPr/>
          </a:p>
          <a:p>
            <a:pPr lvl="3" marL="1728000" indent="-216000">
              <a:buClr>
                <a:srgbClr val="ffffff"/>
              </a:buClr>
              <a:buSzPct val="75000"/>
              <a:buFont typeface="StarSymbol"/>
              <a:buChar char=""/>
            </a:pPr>
            <a:r>
              <a:rPr lang="en-GB" sz="1800" spc="-1">
                <a:latin typeface="Arial"/>
              </a:rPr>
              <a:t>Fourth Outline Level</a:t>
            </a:r>
            <a:endParaRPr/>
          </a:p>
          <a:p>
            <a:pPr lvl="4" marL="2160000" indent="-216000">
              <a:buClr>
                <a:srgbClr val="ffffff"/>
              </a:buClr>
              <a:buSzPct val="45000"/>
              <a:buFont typeface="StarSymbol"/>
              <a:buChar char=""/>
            </a:pPr>
            <a:r>
              <a:rPr lang="en-GB" sz="1800" spc="-1">
                <a:latin typeface="Arial"/>
              </a:rPr>
              <a:t>Fifth Outline Level</a:t>
            </a:r>
            <a:endParaRPr/>
          </a:p>
          <a:p>
            <a:pPr lvl="5" marL="2592000" indent="-216000">
              <a:buClr>
                <a:srgbClr val="ffffff"/>
              </a:buClr>
              <a:buSzPct val="45000"/>
              <a:buFont typeface="StarSymbol"/>
              <a:buChar char=""/>
            </a:pPr>
            <a:r>
              <a:rPr lang="en-GB" sz="1800" spc="-1">
                <a:latin typeface="Arial"/>
              </a:rPr>
              <a:t>Sixth Outline Level</a:t>
            </a:r>
            <a:endParaRPr/>
          </a:p>
          <a:p>
            <a:pPr lvl="6" marL="3024000" indent="-216000">
              <a:buClr>
                <a:srgbClr val="ffffff"/>
              </a:buClr>
              <a:buSzPct val="45000"/>
              <a:buFont typeface="StarSymbol"/>
              <a:buChar char=""/>
            </a:pPr>
            <a:r>
              <a:rPr lang="en-GB" sz="1800" spc="-1">
                <a:latin typeface="Arial"/>
              </a:rPr>
              <a:t>Seventh Outline Level</a:t>
            </a:r>
            <a:endParaRPr/>
          </a:p>
        </p:txBody>
      </p:sp>
      <p:sp>
        <p:nvSpPr>
          <p:cNvPr id="303" name="PlaceHolder 4"/>
          <p:cNvSpPr>
            <a:spLocks noGrp="1"/>
          </p:cNvSpPr>
          <p:nvPr>
            <p:ph type="body"/>
          </p:nvPr>
        </p:nvSpPr>
        <p:spPr>
          <a:xfrm>
            <a:off x="504000" y="4058640"/>
            <a:ext cx="9071280" cy="2090520"/>
          </a:xfrm>
          <a:prstGeom prst="rect">
            <a:avLst/>
          </a:prstGeom>
        </p:spPr>
        <p:txBody>
          <a:bodyPr lIns="0" rIns="0" tIns="0" bIns="0"/>
          <a:p>
            <a:pPr marL="432000" indent="-324000">
              <a:buClr>
                <a:srgbClr val="ffffff"/>
              </a:buClr>
              <a:buSzPct val="45000"/>
              <a:buFont typeface="StarSymbol"/>
              <a:buChar char=""/>
            </a:pPr>
            <a:r>
              <a:rPr lang="en-GB" sz="1800" spc="-1">
                <a:latin typeface="Arial"/>
              </a:rPr>
              <a:t>Click to edit the outline text format</a:t>
            </a:r>
            <a:endParaRPr/>
          </a:p>
          <a:p>
            <a:pPr lvl="1" marL="864000" indent="-324000">
              <a:buClr>
                <a:srgbClr val="ffffff"/>
              </a:buClr>
              <a:buSzPct val="75000"/>
              <a:buFont typeface="StarSymbol"/>
              <a:buChar char=""/>
            </a:pPr>
            <a:r>
              <a:rPr lang="en-GB" sz="1800" spc="-1">
                <a:latin typeface="Arial"/>
              </a:rPr>
              <a:t>Second Outline Level</a:t>
            </a:r>
            <a:endParaRPr/>
          </a:p>
          <a:p>
            <a:pPr lvl="2" marL="1296000" indent="-288000">
              <a:buClr>
                <a:srgbClr val="ffffff"/>
              </a:buClr>
              <a:buSzPct val="45000"/>
              <a:buFont typeface="StarSymbol"/>
              <a:buChar char=""/>
            </a:pPr>
            <a:r>
              <a:rPr lang="en-GB" sz="1800" spc="-1">
                <a:latin typeface="Arial"/>
              </a:rPr>
              <a:t>Third Outline Level</a:t>
            </a:r>
            <a:endParaRPr/>
          </a:p>
          <a:p>
            <a:pPr lvl="3" marL="1728000" indent="-216000">
              <a:buClr>
                <a:srgbClr val="ffffff"/>
              </a:buClr>
              <a:buSzPct val="75000"/>
              <a:buFont typeface="StarSymbol"/>
              <a:buChar char=""/>
            </a:pPr>
            <a:r>
              <a:rPr lang="en-GB" sz="1800" spc="-1">
                <a:latin typeface="Arial"/>
              </a:rPr>
              <a:t>Fourth Outline Level</a:t>
            </a:r>
            <a:endParaRPr/>
          </a:p>
          <a:p>
            <a:pPr lvl="4" marL="2160000" indent="-216000">
              <a:buClr>
                <a:srgbClr val="ffffff"/>
              </a:buClr>
              <a:buSzPct val="45000"/>
              <a:buFont typeface="StarSymbol"/>
              <a:buChar char=""/>
            </a:pPr>
            <a:r>
              <a:rPr lang="en-GB" sz="1800" spc="-1">
                <a:latin typeface="Arial"/>
              </a:rPr>
              <a:t>Fifth Outline Level</a:t>
            </a:r>
            <a:endParaRPr/>
          </a:p>
          <a:p>
            <a:pPr lvl="5" marL="2592000" indent="-216000">
              <a:buClr>
                <a:srgbClr val="ffffff"/>
              </a:buClr>
              <a:buSzPct val="45000"/>
              <a:buFont typeface="StarSymbol"/>
              <a:buChar char=""/>
            </a:pPr>
            <a:r>
              <a:rPr lang="en-GB" sz="1800" spc="-1">
                <a:latin typeface="Arial"/>
              </a:rPr>
              <a:t>Sixth Outline Level</a:t>
            </a:r>
            <a:endParaRPr/>
          </a:p>
          <a:p>
            <a:pPr lvl="6" marL="3024000" indent="-216000">
              <a:buClr>
                <a:srgbClr val="ffffff"/>
              </a:buClr>
              <a:buSzPct val="45000"/>
              <a:buFont typeface="StarSymbol"/>
              <a:buChar char=""/>
            </a:pPr>
            <a:r>
              <a:rPr lang="en-GB" sz="1800" spc="-1">
                <a:latin typeface="Arial"/>
              </a:rPr>
              <a:t>Seventh Outline Level</a:t>
            </a:r>
            <a:endParaRPr/>
          </a:p>
        </p:txBody>
      </p:sp>
    </p:spTree>
  </p:cSld>
  <p:clrMap bg1="lt1" bg2="lt2" tx1="dk1" tx2="dk2" accent1="accent1" accent2="accent2" accent3="accent3" accent4="accent4" accent5="accent5" accent6="accent6" hlink="hlink" folHlink="folHlink"/>
  <p:sldLayoutIdLst>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4"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44.jpeg"/><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57.png"/><Relationship Id="rId2" Type="http://schemas.openxmlformats.org/officeDocument/2006/relationships/image" Target="../media/image58.jpeg"/><Relationship Id="rId3" Type="http://schemas.openxmlformats.org/officeDocument/2006/relationships/image" Target="../media/image59.png"/><Relationship Id="rId4" Type="http://schemas.openxmlformats.org/officeDocument/2006/relationships/image" Target="../media/image60.png"/><Relationship Id="rId5" Type="http://schemas.openxmlformats.org/officeDocument/2006/relationships/image" Target="../media/image61.png"/><Relationship Id="rId6" Type="http://schemas.openxmlformats.org/officeDocument/2006/relationships/slideLayout" Target="../slideLayouts/slideLayout61.xml"/><Relationship Id="rId7"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image" Target="../media/image62.jpeg"/><Relationship Id="rId2" Type="http://schemas.openxmlformats.org/officeDocument/2006/relationships/image" Target="../media/image63.png"/><Relationship Id="rId3" Type="http://schemas.openxmlformats.org/officeDocument/2006/relationships/image" Target="../media/image64.png"/><Relationship Id="rId4" Type="http://schemas.openxmlformats.org/officeDocument/2006/relationships/image" Target="../media/image65.png"/><Relationship Id="rId5" Type="http://schemas.openxmlformats.org/officeDocument/2006/relationships/image" Target="../media/image66.png"/><Relationship Id="rId6" Type="http://schemas.openxmlformats.org/officeDocument/2006/relationships/image" Target="../media/image67.png"/><Relationship Id="rId7" Type="http://schemas.openxmlformats.org/officeDocument/2006/relationships/slideLayout" Target="../slideLayouts/slideLayout73.xml"/>
</Relationships>
</file>

<file path=ppt/slides/_rels/slide12.xml.rels><?xml version="1.0" encoding="UTF-8"?>
<Relationships xmlns="http://schemas.openxmlformats.org/package/2006/relationships"><Relationship Id="rId1" Type="http://schemas.openxmlformats.org/officeDocument/2006/relationships/image" Target="../media/image68.png"/><Relationship Id="rId2" Type="http://schemas.openxmlformats.org/officeDocument/2006/relationships/image" Target="../media/image69.png"/><Relationship Id="rId3" Type="http://schemas.openxmlformats.org/officeDocument/2006/relationships/image" Target="../media/image70.png"/><Relationship Id="rId4" Type="http://schemas.openxmlformats.org/officeDocument/2006/relationships/image" Target="../media/image71.png"/><Relationship Id="rId5" Type="http://schemas.openxmlformats.org/officeDocument/2006/relationships/slideLayout" Target="../slideLayouts/slideLayout156.xml"/><Relationship Id="rId6" Type="http://schemas.openxmlformats.org/officeDocument/2006/relationships/notesSlide" Target="../notesSlides/notesSlide12.xml"/>
</Relationships>
</file>

<file path=ppt/slides/_rels/slide2.xml.rels><?xml version="1.0" encoding="UTF-8"?>
<Relationships xmlns="http://schemas.openxmlformats.org/package/2006/relationships"><Relationship Id="rId1" Type="http://schemas.openxmlformats.org/officeDocument/2006/relationships/image" Target="../media/image45.jpeg"/><Relationship Id="rId2" Type="http://schemas.openxmlformats.org/officeDocument/2006/relationships/image" Target="../media/image46.jpeg"/><Relationship Id="rId3" Type="http://schemas.openxmlformats.org/officeDocument/2006/relationships/slideLayout" Target="../slideLayouts/slideLayout16.xml"/><Relationship Id="rId4"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47.png"/><Relationship Id="rId2" Type="http://schemas.openxmlformats.org/officeDocument/2006/relationships/image" Target="../media/image48.png"/><Relationship Id="rId3"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49.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50.png"/><Relationship Id="rId2" Type="http://schemas.openxmlformats.org/officeDocument/2006/relationships/slideLayout" Target="../slideLayouts/slideLayout3.xml"/>
</Relationships>
</file>

<file path=ppt/slides/_rels/slide6.xml.rels><?xml version="1.0" encoding="UTF-8"?>
<Relationships xmlns="http://schemas.openxmlformats.org/package/2006/relationships"><Relationship Id="rId1" Type="http://schemas.openxmlformats.org/officeDocument/2006/relationships/image" Target="../media/image51.jpeg"/><Relationship Id="rId2" Type="http://schemas.openxmlformats.org/officeDocument/2006/relationships/slideLayout" Target="../slideLayouts/slideLayout16.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52.jpeg"/><Relationship Id="rId2" Type="http://schemas.openxmlformats.org/officeDocument/2006/relationships/image" Target="../media/image53.jpeg"/><Relationship Id="rId3" Type="http://schemas.openxmlformats.org/officeDocument/2006/relationships/image" Target="../media/image54.jpeg"/><Relationship Id="rId4" Type="http://schemas.openxmlformats.org/officeDocument/2006/relationships/image" Target="../media/image55.jpeg"/><Relationship Id="rId5" Type="http://schemas.openxmlformats.org/officeDocument/2006/relationships/slideLayout" Target="../slideLayouts/slideLayout1.xml"/><Relationship Id="rId6"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56.jpeg"/><Relationship Id="rId2" Type="http://schemas.openxmlformats.org/officeDocument/2006/relationships/slideLayout" Target="../slideLayouts/slideLayout37.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97" name="CustomShape 1"/>
          <p:cNvSpPr/>
          <p:nvPr/>
        </p:nvSpPr>
        <p:spPr>
          <a:xfrm>
            <a:off x="-65520" y="1710000"/>
            <a:ext cx="10144800" cy="2320560"/>
          </a:xfrm>
          <a:prstGeom prst="rect">
            <a:avLst/>
          </a:prstGeom>
          <a:noFill/>
          <a:ln>
            <a:noFill/>
          </a:ln>
        </p:spPr>
        <p:style>
          <a:lnRef idx="0"/>
          <a:fillRef idx="0"/>
          <a:effectRef idx="0"/>
          <a:fontRef idx="minor"/>
        </p:style>
        <p:txBody>
          <a:bodyPr lIns="90000" rIns="90000" tIns="45000" bIns="45000"/>
          <a:p>
            <a:pPr algn="ctr">
              <a:lnSpc>
                <a:spcPct val="100000"/>
              </a:lnSpc>
            </a:pPr>
            <a:r>
              <a:rPr b="1" lang="en-GB" sz="4000" spc="-1" strike="noStrike">
                <a:solidFill>
                  <a:srgbClr val="212121"/>
                </a:solidFill>
                <a:uFill>
                  <a:solidFill>
                    <a:srgbClr val="ffffff"/>
                  </a:solidFill>
                </a:uFill>
                <a:latin typeface="Calibri;sans-serif"/>
                <a:ea typeface="DejaVu Sans"/>
              </a:rPr>
              <a:t>A Critical evaluation of the use of the top-down  decision making approach, using Navitus Bay Wind Park Development as a case study</a:t>
            </a:r>
            <a:endParaRPr/>
          </a:p>
          <a:p>
            <a:pPr algn="ctr">
              <a:lnSpc>
                <a:spcPct val="100000"/>
              </a:lnSpc>
            </a:pPr>
            <a:endParaRPr/>
          </a:p>
          <a:p>
            <a:pPr algn="ctr">
              <a:lnSpc>
                <a:spcPct val="100000"/>
              </a:lnSpc>
            </a:pPr>
            <a:r>
              <a:rPr lang="en-GB" sz="4000" spc="-1" strike="noStrike" u="sng">
                <a:solidFill>
                  <a:srgbClr val="212121"/>
                </a:solidFill>
                <a:uFill>
                  <a:solidFill>
                    <a:srgbClr val="ffffff"/>
                  </a:solidFill>
                </a:uFill>
                <a:latin typeface="Calibri;sans-serif"/>
                <a:ea typeface="DejaVu Sans"/>
              </a:rPr>
              <a:t>Rupert Cope </a:t>
            </a:r>
            <a:endParaRPr/>
          </a:p>
          <a:p>
            <a:pPr algn="ctr">
              <a:lnSpc>
                <a:spcPct val="100000"/>
              </a:lnSpc>
            </a:pPr>
            <a:r>
              <a:rPr lang="en-GB" sz="4000" spc="-1" strike="noStrike" u="sng" baseline="-33000">
                <a:solidFill>
                  <a:srgbClr val="212121"/>
                </a:solidFill>
                <a:uFill>
                  <a:solidFill>
                    <a:srgbClr val="ffffff"/>
                  </a:solidFill>
                </a:uFill>
                <a:latin typeface="Calibri;sans-serif"/>
                <a:ea typeface="DejaVu Sans"/>
              </a:rPr>
              <a:t>LLB(Hons), MA(Res) (in progress) </a:t>
            </a:r>
            <a:endParaRPr/>
          </a:p>
          <a:p>
            <a:pPr algn="ctr">
              <a:lnSpc>
                <a:spcPct val="100000"/>
              </a:lnSpc>
            </a:pPr>
            <a:r>
              <a:rPr lang="en-GB" sz="3200" spc="-1" strike="noStrike" u="sng" baseline="33000">
                <a:solidFill>
                  <a:srgbClr val="212121"/>
                </a:solidFill>
                <a:uFill>
                  <a:solidFill>
                    <a:srgbClr val="ffffff"/>
                  </a:solidFill>
                </a:uFill>
                <a:latin typeface="Calibri;sans-serif"/>
                <a:ea typeface="DejaVu Sans"/>
              </a:rPr>
              <a:t>Environment &amp; Threats Strategic Research Group </a:t>
            </a:r>
            <a:endParaRPr/>
          </a:p>
          <a:p>
            <a:pPr algn="ctr">
              <a:lnSpc>
                <a:spcPct val="100000"/>
              </a:lnSpc>
            </a:pPr>
            <a:r>
              <a:rPr lang="en-GB" sz="3200" spc="-1" strike="noStrike" u="sng" baseline="33000">
                <a:solidFill>
                  <a:srgbClr val="212121"/>
                </a:solidFill>
                <a:uFill>
                  <a:solidFill>
                    <a:srgbClr val="ffffff"/>
                  </a:solidFill>
                </a:uFill>
                <a:latin typeface="Calibri;sans-serif"/>
                <a:ea typeface="DejaVu Sans"/>
              </a:rPr>
              <a:t>Bournemouth University</a:t>
            </a:r>
            <a:endParaRPr/>
          </a:p>
          <a:p>
            <a:pPr algn="ctr">
              <a:lnSpc>
                <a:spcPct val="100000"/>
              </a:lnSpc>
            </a:pPr>
            <a:endParaRPr/>
          </a:p>
        </p:txBody>
      </p:sp>
      <p:pic>
        <p:nvPicPr>
          <p:cNvPr id="498" name="" descr=""/>
          <p:cNvPicPr/>
          <p:nvPr/>
        </p:nvPicPr>
        <p:blipFill>
          <a:blip r:embed="rId1"/>
          <a:stretch/>
        </p:blipFill>
        <p:spPr>
          <a:xfrm>
            <a:off x="288000" y="5904000"/>
            <a:ext cx="1438920" cy="143892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40" name="CustomShape 1"/>
          <p:cNvSpPr/>
          <p:nvPr/>
        </p:nvSpPr>
        <p:spPr>
          <a:xfrm>
            <a:off x="504000" y="301320"/>
            <a:ext cx="9069120" cy="1259640"/>
          </a:xfrm>
          <a:prstGeom prst="rect">
            <a:avLst/>
          </a:prstGeom>
          <a:noFill/>
          <a:ln>
            <a:noFill/>
          </a:ln>
        </p:spPr>
        <p:style>
          <a:lnRef idx="0"/>
          <a:fillRef idx="0"/>
          <a:effectRef idx="0"/>
          <a:fontRef idx="minor"/>
        </p:style>
      </p:sp>
      <p:sp>
        <p:nvSpPr>
          <p:cNvPr id="541" name="CustomShape 2"/>
          <p:cNvSpPr/>
          <p:nvPr/>
        </p:nvSpPr>
        <p:spPr>
          <a:xfrm>
            <a:off x="504000" y="2520000"/>
            <a:ext cx="4424400" cy="4381920"/>
          </a:xfrm>
          <a:prstGeom prst="rect">
            <a:avLst/>
          </a:prstGeom>
          <a:noFill/>
          <a:ln>
            <a:noFill/>
          </a:ln>
        </p:spPr>
        <p:style>
          <a:lnRef idx="0"/>
          <a:fillRef idx="0"/>
          <a:effectRef idx="0"/>
          <a:fontRef idx="minor"/>
        </p:style>
        <p:txBody>
          <a:bodyPr lIns="0" rIns="0" tIns="0" bIns="0" anchor="ctr"/>
          <a:p>
            <a:pPr algn="ctr">
              <a:lnSpc>
                <a:spcPct val="100000"/>
              </a:lnSpc>
            </a:pPr>
            <a:endParaRPr/>
          </a:p>
          <a:p>
            <a:pPr algn="ctr">
              <a:lnSpc>
                <a:spcPct val="100000"/>
              </a:lnSpc>
            </a:pPr>
            <a:endParaRPr/>
          </a:p>
        </p:txBody>
      </p:sp>
      <p:pic>
        <p:nvPicPr>
          <p:cNvPr id="542" name="" descr=""/>
          <p:cNvPicPr/>
          <p:nvPr/>
        </p:nvPicPr>
        <p:blipFill>
          <a:blip r:embed="rId1"/>
          <a:stretch/>
        </p:blipFill>
        <p:spPr>
          <a:xfrm>
            <a:off x="4248000" y="2088000"/>
            <a:ext cx="1529640" cy="1224720"/>
          </a:xfrm>
          <a:prstGeom prst="rect">
            <a:avLst/>
          </a:prstGeom>
          <a:ln>
            <a:noFill/>
          </a:ln>
        </p:spPr>
      </p:pic>
      <p:sp>
        <p:nvSpPr>
          <p:cNvPr id="543" name="CustomShape 3"/>
          <p:cNvSpPr/>
          <p:nvPr/>
        </p:nvSpPr>
        <p:spPr>
          <a:xfrm>
            <a:off x="1623960" y="4968000"/>
            <a:ext cx="2838240" cy="1948680"/>
          </a:xfrm>
          <a:prstGeom prst="rect">
            <a:avLst/>
          </a:prstGeom>
          <a:noFill/>
          <a:ln>
            <a:noFill/>
          </a:ln>
        </p:spPr>
        <p:style>
          <a:lnRef idx="0"/>
          <a:fillRef idx="0"/>
          <a:effectRef idx="0"/>
          <a:fontRef idx="minor"/>
        </p:style>
        <p:txBody>
          <a:bodyPr lIns="90000" rIns="90000" tIns="45000" bIns="45000"/>
          <a:p>
            <a:endParaRPr/>
          </a:p>
          <a:p>
            <a:endParaRPr/>
          </a:p>
        </p:txBody>
      </p:sp>
      <p:sp>
        <p:nvSpPr>
          <p:cNvPr id="544" name="CustomShape 4"/>
          <p:cNvSpPr/>
          <p:nvPr/>
        </p:nvSpPr>
        <p:spPr>
          <a:xfrm>
            <a:off x="5832000" y="4879080"/>
            <a:ext cx="2416680" cy="951480"/>
          </a:xfrm>
          <a:prstGeom prst="rect">
            <a:avLst/>
          </a:prstGeom>
          <a:noFill/>
          <a:ln>
            <a:noFill/>
          </a:ln>
        </p:spPr>
        <p:style>
          <a:lnRef idx="0"/>
          <a:fillRef idx="0"/>
          <a:effectRef idx="0"/>
          <a:fontRef idx="minor"/>
        </p:style>
        <p:txBody>
          <a:bodyPr lIns="90000" rIns="90000" tIns="45000" bIns="45000"/>
          <a:p>
            <a:endParaRPr/>
          </a:p>
          <a:p>
            <a:endParaRPr/>
          </a:p>
          <a:p>
            <a:endParaRPr/>
          </a:p>
        </p:txBody>
      </p:sp>
      <p:sp>
        <p:nvSpPr>
          <p:cNvPr id="545" name="CustomShape 5"/>
          <p:cNvSpPr/>
          <p:nvPr/>
        </p:nvSpPr>
        <p:spPr>
          <a:xfrm>
            <a:off x="504000" y="287640"/>
            <a:ext cx="9071280" cy="862560"/>
          </a:xfrm>
          <a:prstGeom prst="rect">
            <a:avLst/>
          </a:prstGeom>
          <a:noFill/>
          <a:ln>
            <a:noFill/>
          </a:ln>
        </p:spPr>
        <p:style>
          <a:lnRef idx="0"/>
          <a:fillRef idx="0"/>
          <a:effectRef idx="0"/>
          <a:fontRef idx="minor"/>
        </p:style>
        <p:txBody>
          <a:bodyPr lIns="0" rIns="0" tIns="0" bIns="0" anchor="ctr"/>
          <a:p>
            <a:pPr algn="ctr">
              <a:lnSpc>
                <a:spcPct val="100000"/>
              </a:lnSpc>
            </a:pPr>
            <a:r>
              <a:rPr lang="en-GB" sz="3600" spc="-1" strike="noStrike">
                <a:solidFill>
                  <a:srgbClr val="ffffff"/>
                </a:solidFill>
                <a:uFill>
                  <a:solidFill>
                    <a:srgbClr val="ffffff"/>
                  </a:solidFill>
                </a:uFill>
                <a:latin typeface="Arial"/>
                <a:ea typeface="DejaVu Sans"/>
              </a:rPr>
              <a:t> </a:t>
            </a:r>
            <a:r>
              <a:rPr lang="en-GB" sz="3600" spc="-1" strike="noStrike">
                <a:solidFill>
                  <a:srgbClr val="ffffff"/>
                </a:solidFill>
                <a:uFill>
                  <a:solidFill>
                    <a:srgbClr val="ffffff"/>
                  </a:solidFill>
                </a:uFill>
                <a:latin typeface="Arial"/>
                <a:ea typeface="DejaVu Sans"/>
              </a:rPr>
              <a:t>Personal Investment before Locality</a:t>
            </a:r>
            <a:endParaRPr/>
          </a:p>
        </p:txBody>
      </p:sp>
      <p:pic>
        <p:nvPicPr>
          <p:cNvPr id="546" name="" descr=""/>
          <p:cNvPicPr/>
          <p:nvPr/>
        </p:nvPicPr>
        <p:blipFill>
          <a:blip r:embed="rId2"/>
          <a:stretch/>
        </p:blipFill>
        <p:spPr>
          <a:xfrm>
            <a:off x="2304000" y="1728000"/>
            <a:ext cx="1661400" cy="1244160"/>
          </a:xfrm>
          <a:prstGeom prst="rect">
            <a:avLst/>
          </a:prstGeom>
          <a:ln>
            <a:noFill/>
          </a:ln>
        </p:spPr>
      </p:pic>
      <p:sp>
        <p:nvSpPr>
          <p:cNvPr id="547" name="CustomShape 6"/>
          <p:cNvSpPr/>
          <p:nvPr/>
        </p:nvSpPr>
        <p:spPr>
          <a:xfrm>
            <a:off x="1368000" y="3672000"/>
            <a:ext cx="8422920" cy="1078920"/>
          </a:xfrm>
          <a:prstGeom prst="rect">
            <a:avLst/>
          </a:prstGeom>
          <a:noFill/>
          <a:ln>
            <a:solidFill>
              <a:srgbClr val="3465a4"/>
            </a:solidFill>
          </a:ln>
        </p:spPr>
        <p:style>
          <a:lnRef idx="0"/>
          <a:fillRef idx="0"/>
          <a:effectRef idx="0"/>
          <a:fontRef idx="minor"/>
        </p:style>
        <p:txBody>
          <a:bodyPr lIns="0" rIns="0" tIns="0" bIns="0"/>
          <a:p>
            <a:pPr marL="432000" indent="-322920">
              <a:lnSpc>
                <a:spcPct val="100000"/>
              </a:lnSpc>
              <a:buClr>
                <a:srgbClr val="ffffff"/>
              </a:buClr>
              <a:buSzPct val="45000"/>
              <a:buFont typeface="StarSymbol"/>
              <a:buChar char="l"/>
            </a:pPr>
            <a:r>
              <a:rPr lang="en-GB" sz="1600" spc="-1" strike="noStrike">
                <a:solidFill>
                  <a:srgbClr val="000000"/>
                </a:solidFill>
                <a:uFill>
                  <a:solidFill>
                    <a:srgbClr val="ffffff"/>
                  </a:solidFill>
                </a:uFill>
                <a:latin typeface="Arial"/>
                <a:ea typeface="DejaVu Sans"/>
              </a:rPr>
              <a:t>Article 2 para 4 of AC:  </a:t>
            </a:r>
            <a:r>
              <a:rPr lang="en-GB" sz="1600" spc="-1" strike="noStrike">
                <a:solidFill>
                  <a:srgbClr val="000000"/>
                </a:solidFill>
                <a:uFill>
                  <a:solidFill>
                    <a:srgbClr val="ffffff"/>
                  </a:solidFill>
                </a:uFill>
                <a:latin typeface="Arial"/>
                <a:ea typeface="Microsoft YaHei"/>
              </a:rPr>
              <a:t>“the public affected or likely to be affected by, or having an interest in, the environmental decision-making; for the purposes of this definition, non-governmental organizations promoting environmental protection and meeting any requirements under national law shall be deemed to have an interest.</a:t>
            </a:r>
            <a:r>
              <a:rPr lang="en-GB" sz="1800" spc="-1" strike="noStrike">
                <a:solidFill>
                  <a:srgbClr val="000000"/>
                </a:solidFill>
                <a:uFill>
                  <a:solidFill>
                    <a:srgbClr val="ffffff"/>
                  </a:solidFill>
                </a:uFill>
                <a:latin typeface="Arial"/>
                <a:ea typeface="Microsoft YaHei"/>
              </a:rPr>
              <a:t>”</a:t>
            </a:r>
            <a:endParaRPr/>
          </a:p>
        </p:txBody>
      </p:sp>
      <p:sp>
        <p:nvSpPr>
          <p:cNvPr id="548" name="CustomShape 7"/>
          <p:cNvSpPr/>
          <p:nvPr/>
        </p:nvSpPr>
        <p:spPr>
          <a:xfrm>
            <a:off x="1368000" y="4896000"/>
            <a:ext cx="8422920" cy="1367280"/>
          </a:xfrm>
          <a:prstGeom prst="rect">
            <a:avLst/>
          </a:prstGeom>
          <a:noFill/>
          <a:ln>
            <a:solidFill>
              <a:srgbClr val="3465a4"/>
            </a:solidFill>
          </a:ln>
        </p:spPr>
        <p:style>
          <a:lnRef idx="0"/>
          <a:fillRef idx="0"/>
          <a:effectRef idx="0"/>
          <a:fontRef idx="minor"/>
        </p:style>
        <p:txBody>
          <a:bodyPr lIns="0" rIns="0" tIns="0" bIns="0"/>
          <a:p>
            <a:pPr marL="432000" indent="-322920">
              <a:lnSpc>
                <a:spcPct val="100000"/>
              </a:lnSpc>
              <a:buClr>
                <a:srgbClr val="ffffff"/>
              </a:buClr>
              <a:buSzPct val="45000"/>
              <a:buFont typeface="StarSymbol"/>
              <a:buChar char="l"/>
            </a:pPr>
            <a:r>
              <a:rPr lang="en-GB" sz="1600" spc="-1" strike="noStrike">
                <a:solidFill>
                  <a:srgbClr val="000000"/>
                </a:solidFill>
                <a:uFill>
                  <a:solidFill>
                    <a:srgbClr val="ffffff"/>
                  </a:solidFill>
                </a:uFill>
                <a:latin typeface="Arial"/>
                <a:ea typeface="Microsoft YaHei"/>
              </a:rPr>
              <a:t>Town and Country Planning (Development Management Procedure) (England) Order 2010 (DMPO 2010) requires an applicant for planning permission to give notice to the </a:t>
            </a:r>
            <a:r>
              <a:rPr b="1" lang="en-GB" sz="1600" spc="-1" strike="noStrike">
                <a:solidFill>
                  <a:srgbClr val="000000"/>
                </a:solidFill>
                <a:uFill>
                  <a:solidFill>
                    <a:srgbClr val="ffffff"/>
                  </a:solidFill>
                </a:uFill>
                <a:latin typeface="Arial"/>
                <a:ea typeface="Microsoft YaHei"/>
              </a:rPr>
              <a:t>landowner</a:t>
            </a:r>
            <a:r>
              <a:rPr lang="en-GB" sz="1600" spc="-1" strike="noStrike">
                <a:solidFill>
                  <a:srgbClr val="000000"/>
                </a:solidFill>
                <a:uFill>
                  <a:solidFill>
                    <a:srgbClr val="ffffff"/>
                  </a:solidFill>
                </a:uFill>
                <a:latin typeface="Arial"/>
                <a:ea typeface="Microsoft YaHei"/>
              </a:rPr>
              <a:t> to which the application relates</a:t>
            </a:r>
            <a:endParaRPr/>
          </a:p>
          <a:p>
            <a:pPr marL="432000" indent="-322920">
              <a:lnSpc>
                <a:spcPct val="100000"/>
              </a:lnSpc>
              <a:buClr>
                <a:srgbClr val="ffffff"/>
              </a:buClr>
              <a:buSzPct val="45000"/>
              <a:buFont typeface="StarSymbol"/>
              <a:buChar char="l"/>
            </a:pPr>
            <a:r>
              <a:rPr lang="en-GB" sz="1600" spc="-1" strike="noStrike">
                <a:solidFill>
                  <a:srgbClr val="000000"/>
                </a:solidFill>
                <a:uFill>
                  <a:solidFill>
                    <a:srgbClr val="ffffff"/>
                  </a:solidFill>
                </a:uFill>
                <a:latin typeface="Arial"/>
                <a:ea typeface="Microsoft YaHei"/>
              </a:rPr>
              <a:t>- Landlords not Tenants</a:t>
            </a:r>
            <a:endParaRPr/>
          </a:p>
          <a:p>
            <a:pPr marL="432000" indent="-322920">
              <a:lnSpc>
                <a:spcPct val="100000"/>
              </a:lnSpc>
              <a:buClr>
                <a:srgbClr val="ffffff"/>
              </a:buClr>
              <a:buSzPct val="45000"/>
              <a:buFont typeface="StarSymbol"/>
              <a:buChar char="l"/>
            </a:pPr>
            <a:r>
              <a:rPr lang="en-GB" sz="1600" spc="-1" strike="noStrike">
                <a:solidFill>
                  <a:srgbClr val="000000"/>
                </a:solidFill>
                <a:uFill>
                  <a:solidFill>
                    <a:srgbClr val="ffffff"/>
                  </a:solidFill>
                </a:uFill>
                <a:latin typeface="Arial"/>
                <a:ea typeface="Microsoft YaHei"/>
              </a:rPr>
              <a:t>- excluding those who would under AC have genuine interest</a:t>
            </a:r>
            <a:endParaRPr/>
          </a:p>
        </p:txBody>
      </p:sp>
      <p:sp>
        <p:nvSpPr>
          <p:cNvPr id="549" name="CustomShape 8"/>
          <p:cNvSpPr/>
          <p:nvPr/>
        </p:nvSpPr>
        <p:spPr>
          <a:xfrm>
            <a:off x="3744000" y="4113720"/>
            <a:ext cx="2919960" cy="2089800"/>
          </a:xfrm>
          <a:prstGeom prst="rect">
            <a:avLst/>
          </a:prstGeom>
          <a:noFill/>
          <a:ln>
            <a:noFill/>
          </a:ln>
        </p:spPr>
        <p:style>
          <a:lnRef idx="0"/>
          <a:fillRef idx="0"/>
          <a:effectRef idx="0"/>
          <a:fontRef idx="minor"/>
        </p:style>
        <p:txBody>
          <a:bodyPr lIns="0" rIns="0" tIns="0" bIns="0"/>
          <a:p>
            <a:pPr algn="ctr">
              <a:lnSpc>
                <a:spcPct val="100000"/>
              </a:lnSpc>
            </a:pPr>
            <a:endParaRPr/>
          </a:p>
          <a:p>
            <a:pPr algn="ctr">
              <a:lnSpc>
                <a:spcPct val="100000"/>
              </a:lnSpc>
            </a:pPr>
            <a:endParaRPr/>
          </a:p>
        </p:txBody>
      </p:sp>
      <p:pic>
        <p:nvPicPr>
          <p:cNvPr id="550" name="" descr=""/>
          <p:cNvPicPr/>
          <p:nvPr/>
        </p:nvPicPr>
        <p:blipFill>
          <a:blip r:embed="rId3"/>
          <a:stretch/>
        </p:blipFill>
        <p:spPr>
          <a:xfrm>
            <a:off x="6120000" y="1440000"/>
            <a:ext cx="1798920" cy="1798920"/>
          </a:xfrm>
          <a:prstGeom prst="rect">
            <a:avLst/>
          </a:prstGeom>
          <a:ln>
            <a:noFill/>
          </a:ln>
        </p:spPr>
      </p:pic>
      <p:pic>
        <p:nvPicPr>
          <p:cNvPr id="551" name="" descr=""/>
          <p:cNvPicPr/>
          <p:nvPr/>
        </p:nvPicPr>
        <p:blipFill>
          <a:blip r:embed="rId4"/>
          <a:stretch/>
        </p:blipFill>
        <p:spPr>
          <a:xfrm>
            <a:off x="72000" y="3715200"/>
            <a:ext cx="1227240" cy="834480"/>
          </a:xfrm>
          <a:prstGeom prst="rect">
            <a:avLst/>
          </a:prstGeom>
          <a:ln>
            <a:noFill/>
          </a:ln>
        </p:spPr>
      </p:pic>
      <p:pic>
        <p:nvPicPr>
          <p:cNvPr id="552" name="" descr=""/>
          <p:cNvPicPr/>
          <p:nvPr/>
        </p:nvPicPr>
        <p:blipFill>
          <a:blip r:embed="rId5"/>
          <a:stretch/>
        </p:blipFill>
        <p:spPr>
          <a:xfrm>
            <a:off x="72000" y="4890240"/>
            <a:ext cx="1294920" cy="724680"/>
          </a:xfrm>
          <a:prstGeom prst="rect">
            <a:avLst/>
          </a:prstGeom>
          <a:ln>
            <a:noFill/>
          </a:ln>
        </p:spPr>
      </p:pic>
      <p:sp>
        <p:nvSpPr>
          <p:cNvPr id="553" name="CustomShape 9"/>
          <p:cNvSpPr/>
          <p:nvPr/>
        </p:nvSpPr>
        <p:spPr>
          <a:xfrm>
            <a:off x="7272000" y="6048000"/>
            <a:ext cx="3022920" cy="1942920"/>
          </a:xfrm>
          <a:prstGeom prst="rect">
            <a:avLst/>
          </a:prstGeom>
          <a:noFill/>
          <a:ln>
            <a:noFill/>
          </a:ln>
        </p:spPr>
        <p:style>
          <a:lnRef idx="0"/>
          <a:fillRef idx="0"/>
          <a:effectRef idx="0"/>
          <a:fontRef idx="minor"/>
        </p:style>
        <p:txBody>
          <a:bodyPr lIns="0" rIns="0" tIns="0" bIns="0"/>
          <a:p>
            <a:endParaRPr/>
          </a:p>
          <a:p>
            <a:pPr algn="ctr">
              <a:lnSpc>
                <a:spcPct val="100000"/>
              </a:lnSpc>
            </a:pPr>
            <a:endParaRPr/>
          </a:p>
          <a:p>
            <a:pPr algn="ctr">
              <a:lnSpc>
                <a:spcPct val="100000"/>
              </a:lnSpc>
            </a:pPr>
            <a:r>
              <a:rPr b="1" lang="en-GB" sz="1000" spc="-1" strike="noStrike" u="sng">
                <a:solidFill>
                  <a:srgbClr val="000000"/>
                </a:solidFill>
                <a:uFill>
                  <a:solidFill>
                    <a:srgbClr val="ffffff"/>
                  </a:solidFill>
                </a:uFill>
                <a:latin typeface="Arial"/>
                <a:ea typeface="DejaVu Sans"/>
              </a:rPr>
              <a:t>BRIGHTON AND HOVE </a:t>
            </a:r>
            <a:endParaRPr/>
          </a:p>
          <a:p>
            <a:pPr algn="ctr">
              <a:lnSpc>
                <a:spcPct val="100000"/>
              </a:lnSpc>
            </a:pPr>
            <a:r>
              <a:rPr lang="en-GB" sz="1000" spc="-1" strike="noStrike">
                <a:solidFill>
                  <a:srgbClr val="000000"/>
                </a:solidFill>
                <a:uFill>
                  <a:solidFill>
                    <a:srgbClr val="ffffff"/>
                  </a:solidFill>
                </a:uFill>
                <a:latin typeface="Arial"/>
                <a:ea typeface="DejaVu Sans"/>
              </a:rPr>
              <a:t>% of households owner occupied 53%</a:t>
            </a:r>
            <a:endParaRPr/>
          </a:p>
          <a:p>
            <a:pPr algn="ctr">
              <a:lnSpc>
                <a:spcPct val="100000"/>
              </a:lnSpc>
            </a:pPr>
            <a:r>
              <a:rPr lang="en-GB" sz="1000" spc="-1" strike="noStrike">
                <a:solidFill>
                  <a:srgbClr val="000000"/>
                </a:solidFill>
                <a:uFill>
                  <a:solidFill>
                    <a:srgbClr val="ffffff"/>
                  </a:solidFill>
                </a:uFill>
                <a:latin typeface="Arial"/>
                <a:ea typeface="DejaVu Sans"/>
              </a:rPr>
              <a:t>% of households public rented 15%</a:t>
            </a:r>
            <a:endParaRPr/>
          </a:p>
          <a:p>
            <a:pPr algn="ctr">
              <a:lnSpc>
                <a:spcPct val="100000"/>
              </a:lnSpc>
            </a:pPr>
            <a:r>
              <a:rPr lang="en-GB" sz="1000" spc="-1" strike="noStrike">
                <a:solidFill>
                  <a:srgbClr val="000000"/>
                </a:solidFill>
                <a:uFill>
                  <a:solidFill>
                    <a:srgbClr val="ffffff"/>
                  </a:solidFill>
                </a:uFill>
                <a:latin typeface="Arial"/>
                <a:ea typeface="DejaVu Sans"/>
              </a:rPr>
              <a:t>% of households privately rented 28%</a:t>
            </a:r>
            <a:endParaRPr/>
          </a:p>
          <a:p>
            <a:pPr algn="ctr">
              <a:lnSpc>
                <a:spcPct val="100000"/>
              </a:lnSpc>
            </a:pPr>
            <a:endParaRPr/>
          </a:p>
          <a:p>
            <a:pPr algn="ctr">
              <a:lnSpc>
                <a:spcPct val="100000"/>
              </a:lnSpc>
            </a:pPr>
            <a:endParaRPr/>
          </a:p>
        </p:txBody>
      </p:sp>
      <p:sp>
        <p:nvSpPr>
          <p:cNvPr id="554" name="CustomShape 10"/>
          <p:cNvSpPr/>
          <p:nvPr/>
        </p:nvSpPr>
        <p:spPr>
          <a:xfrm>
            <a:off x="5184360" y="6530760"/>
            <a:ext cx="2518920" cy="1244520"/>
          </a:xfrm>
          <a:prstGeom prst="rect">
            <a:avLst/>
          </a:prstGeom>
          <a:noFill/>
          <a:ln>
            <a:noFill/>
          </a:ln>
        </p:spPr>
        <p:style>
          <a:lnRef idx="0"/>
          <a:fillRef idx="0"/>
          <a:effectRef idx="0"/>
          <a:fontRef idx="minor"/>
        </p:style>
        <p:txBody>
          <a:bodyPr lIns="90000" rIns="90000" tIns="45000" bIns="45000"/>
          <a:p>
            <a:pPr algn="ctr">
              <a:lnSpc>
                <a:spcPct val="100000"/>
              </a:lnSpc>
            </a:pPr>
            <a:r>
              <a:rPr b="1" lang="en-GB" sz="1000" spc="-1" strike="noStrike" u="sng">
                <a:solidFill>
                  <a:srgbClr val="000000"/>
                </a:solidFill>
                <a:uFill>
                  <a:solidFill>
                    <a:srgbClr val="ffffff"/>
                  </a:solidFill>
                </a:uFill>
                <a:latin typeface="Arial"/>
                <a:ea typeface="DejaVu Sans"/>
              </a:rPr>
              <a:t>DORSET</a:t>
            </a:r>
            <a:endParaRPr/>
          </a:p>
          <a:p>
            <a:pPr algn="ctr">
              <a:lnSpc>
                <a:spcPct val="100000"/>
              </a:lnSpc>
            </a:pPr>
            <a:r>
              <a:rPr lang="en-GB" sz="1000" spc="-1" strike="noStrike">
                <a:solidFill>
                  <a:srgbClr val="000000"/>
                </a:solidFill>
                <a:uFill>
                  <a:solidFill>
                    <a:srgbClr val="ffffff"/>
                  </a:solidFill>
                </a:uFill>
                <a:latin typeface="Arial"/>
                <a:ea typeface="DejaVu Sans"/>
              </a:rPr>
              <a:t>% of households owner occupied 73%</a:t>
            </a:r>
            <a:endParaRPr/>
          </a:p>
          <a:p>
            <a:pPr algn="ctr">
              <a:lnSpc>
                <a:spcPct val="100000"/>
              </a:lnSpc>
            </a:pPr>
            <a:r>
              <a:rPr lang="en-GB" sz="1000" spc="-1" strike="noStrike">
                <a:solidFill>
                  <a:srgbClr val="000000"/>
                </a:solidFill>
                <a:uFill>
                  <a:solidFill>
                    <a:srgbClr val="ffffff"/>
                  </a:solidFill>
                </a:uFill>
                <a:latin typeface="Arial"/>
                <a:ea typeface="DejaVu Sans"/>
              </a:rPr>
              <a:t>% of households public rented 12%</a:t>
            </a:r>
            <a:endParaRPr/>
          </a:p>
          <a:p>
            <a:pPr algn="ctr">
              <a:lnSpc>
                <a:spcPct val="100000"/>
              </a:lnSpc>
            </a:pPr>
            <a:r>
              <a:rPr lang="en-GB" sz="1000" spc="-1" strike="noStrike">
                <a:solidFill>
                  <a:srgbClr val="000000"/>
                </a:solidFill>
                <a:uFill>
                  <a:solidFill>
                    <a:srgbClr val="ffffff"/>
                  </a:solidFill>
                </a:uFill>
                <a:latin typeface="Arial"/>
                <a:ea typeface="DejaVu Sans"/>
              </a:rPr>
              <a:t>% of households privately rented 14%</a:t>
            </a:r>
            <a:endParaRPr/>
          </a:p>
        </p:txBody>
      </p:sp>
    </p:spTree>
  </p:cSld>
  <p:timing>
    <p:tnLst>
      <p:par>
        <p:cTn id="67" dur="indefinite" restart="never" nodeType="tmRoot">
          <p:childTnLst>
            <p:seq>
              <p:cTn id="68"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55" name="CustomShape 1"/>
          <p:cNvSpPr/>
          <p:nvPr/>
        </p:nvSpPr>
        <p:spPr>
          <a:xfrm>
            <a:off x="504000" y="818640"/>
            <a:ext cx="9071280" cy="5012640"/>
          </a:xfrm>
          <a:prstGeom prst="rect">
            <a:avLst/>
          </a:prstGeom>
          <a:noFill/>
          <a:ln>
            <a:noFill/>
          </a:ln>
        </p:spPr>
        <p:style>
          <a:lnRef idx="0"/>
          <a:fillRef idx="0"/>
          <a:effectRef idx="0"/>
          <a:fontRef idx="minor"/>
        </p:style>
        <p:txBody>
          <a:bodyPr lIns="0" rIns="0" tIns="0" bIns="0" anchor="ctr"/>
          <a:p>
            <a:pPr>
              <a:lnSpc>
                <a:spcPct val="100000"/>
              </a:lnSpc>
            </a:pPr>
            <a:r>
              <a:rPr lang="en-GB" sz="3200" spc="-1" strike="noStrike">
                <a:solidFill>
                  <a:srgbClr val="000000"/>
                </a:solidFill>
                <a:uFill>
                  <a:solidFill>
                    <a:srgbClr val="ffffff"/>
                  </a:solidFill>
                </a:uFill>
                <a:latin typeface="Arial"/>
                <a:ea typeface="DejaVu Sans"/>
              </a:rPr>
              <a:t>Planners need to identify and address specific needs of a particular community</a:t>
            </a:r>
            <a:endParaRPr/>
          </a:p>
          <a:p>
            <a:pPr algn="ctr">
              <a:lnSpc>
                <a:spcPct val="100000"/>
              </a:lnSpc>
            </a:pPr>
            <a:endParaRPr/>
          </a:p>
          <a:p>
            <a:pPr>
              <a:lnSpc>
                <a:spcPct val="100000"/>
              </a:lnSpc>
            </a:pPr>
            <a:endParaRPr/>
          </a:p>
          <a:p>
            <a:pPr>
              <a:lnSpc>
                <a:spcPct val="100000"/>
              </a:lnSpc>
            </a:pPr>
            <a:r>
              <a:rPr lang="en-GB" sz="3200" spc="-1" strike="noStrike">
                <a:solidFill>
                  <a:srgbClr val="000000"/>
                </a:solidFill>
                <a:uFill>
                  <a:solidFill>
                    <a:srgbClr val="ffffff"/>
                  </a:solidFill>
                </a:uFill>
                <a:latin typeface="Arial"/>
                <a:ea typeface="DejaVu Sans"/>
              </a:rPr>
              <a:t>Local individuals need to regain trust in planners</a:t>
            </a:r>
            <a:endParaRPr/>
          </a:p>
          <a:p>
            <a:pPr algn="ctr">
              <a:lnSpc>
                <a:spcPct val="100000"/>
              </a:lnSpc>
            </a:pPr>
            <a:endParaRPr/>
          </a:p>
          <a:p>
            <a:pPr algn="ctr">
              <a:lnSpc>
                <a:spcPct val="100000"/>
              </a:lnSpc>
            </a:pPr>
            <a:r>
              <a:rPr lang="en-GB" sz="3200" spc="-1" strike="noStrike">
                <a:solidFill>
                  <a:srgbClr val="000000"/>
                </a:solidFill>
                <a:uFill>
                  <a:solidFill>
                    <a:srgbClr val="ffffff"/>
                  </a:solidFill>
                </a:uFill>
                <a:latin typeface="Arial"/>
                <a:ea typeface="DejaVu Sans"/>
              </a:rPr>
              <a:t> </a:t>
            </a:r>
            <a:endParaRPr/>
          </a:p>
        </p:txBody>
      </p:sp>
      <p:sp>
        <p:nvSpPr>
          <p:cNvPr id="556" name="CustomShape 2"/>
          <p:cNvSpPr/>
          <p:nvPr/>
        </p:nvSpPr>
        <p:spPr>
          <a:xfrm>
            <a:off x="504000" y="287640"/>
            <a:ext cx="9071280" cy="862560"/>
          </a:xfrm>
          <a:prstGeom prst="rect">
            <a:avLst/>
          </a:prstGeom>
          <a:noFill/>
          <a:ln>
            <a:noFill/>
          </a:ln>
        </p:spPr>
        <p:style>
          <a:lnRef idx="0"/>
          <a:fillRef idx="0"/>
          <a:effectRef idx="0"/>
          <a:fontRef idx="minor"/>
        </p:style>
        <p:txBody>
          <a:bodyPr lIns="0" rIns="0" tIns="0" bIns="0" anchor="ctr"/>
          <a:p>
            <a:pPr algn="ctr">
              <a:lnSpc>
                <a:spcPct val="100000"/>
              </a:lnSpc>
            </a:pPr>
            <a:r>
              <a:rPr lang="en-GB" sz="4400" spc="-1" strike="noStrike">
                <a:solidFill>
                  <a:srgbClr val="ffffff"/>
                </a:solidFill>
                <a:uFill>
                  <a:solidFill>
                    <a:srgbClr val="ffffff"/>
                  </a:solidFill>
                </a:uFill>
                <a:latin typeface="Arial"/>
                <a:ea typeface="DejaVu Sans"/>
              </a:rPr>
              <a:t>Paradigm Shift</a:t>
            </a:r>
            <a:endParaRPr/>
          </a:p>
        </p:txBody>
      </p:sp>
      <p:pic>
        <p:nvPicPr>
          <p:cNvPr id="557" name="" descr=""/>
          <p:cNvPicPr/>
          <p:nvPr/>
        </p:nvPicPr>
        <p:blipFill>
          <a:blip r:embed="rId1"/>
          <a:stretch/>
        </p:blipFill>
        <p:spPr>
          <a:xfrm>
            <a:off x="2304000" y="4032000"/>
            <a:ext cx="1423440" cy="1401480"/>
          </a:xfrm>
          <a:prstGeom prst="rect">
            <a:avLst/>
          </a:prstGeom>
          <a:ln>
            <a:noFill/>
          </a:ln>
        </p:spPr>
      </p:pic>
      <p:pic>
        <p:nvPicPr>
          <p:cNvPr id="558" name="" descr=""/>
          <p:cNvPicPr/>
          <p:nvPr/>
        </p:nvPicPr>
        <p:blipFill>
          <a:blip r:embed="rId2"/>
          <a:stretch/>
        </p:blipFill>
        <p:spPr>
          <a:xfrm>
            <a:off x="3240000" y="4896000"/>
            <a:ext cx="581760" cy="581760"/>
          </a:xfrm>
          <a:prstGeom prst="rect">
            <a:avLst/>
          </a:prstGeom>
          <a:ln>
            <a:noFill/>
          </a:ln>
        </p:spPr>
      </p:pic>
      <p:pic>
        <p:nvPicPr>
          <p:cNvPr id="559" name="" descr=""/>
          <p:cNvPicPr/>
          <p:nvPr/>
        </p:nvPicPr>
        <p:blipFill>
          <a:blip r:embed="rId3"/>
          <a:stretch/>
        </p:blipFill>
        <p:spPr>
          <a:xfrm>
            <a:off x="4527720" y="4245840"/>
            <a:ext cx="2527560" cy="1299600"/>
          </a:xfrm>
          <a:prstGeom prst="rect">
            <a:avLst/>
          </a:prstGeom>
          <a:ln>
            <a:noFill/>
          </a:ln>
        </p:spPr>
      </p:pic>
      <p:pic>
        <p:nvPicPr>
          <p:cNvPr id="560" name="" descr=""/>
          <p:cNvPicPr/>
          <p:nvPr/>
        </p:nvPicPr>
        <p:blipFill>
          <a:blip r:embed="rId4"/>
          <a:stretch/>
        </p:blipFill>
        <p:spPr>
          <a:xfrm>
            <a:off x="6545520" y="4824000"/>
            <a:ext cx="653760" cy="653760"/>
          </a:xfrm>
          <a:prstGeom prst="rect">
            <a:avLst/>
          </a:prstGeom>
          <a:ln>
            <a:noFill/>
          </a:ln>
        </p:spPr>
      </p:pic>
      <p:pic>
        <p:nvPicPr>
          <p:cNvPr id="561" name="" descr=""/>
          <p:cNvPicPr/>
          <p:nvPr/>
        </p:nvPicPr>
        <p:blipFill>
          <a:blip r:embed="rId5"/>
          <a:stretch/>
        </p:blipFill>
        <p:spPr>
          <a:xfrm>
            <a:off x="6607080" y="2195280"/>
            <a:ext cx="2104200" cy="1404000"/>
          </a:xfrm>
          <a:prstGeom prst="rect">
            <a:avLst/>
          </a:prstGeom>
          <a:ln>
            <a:noFill/>
          </a:ln>
        </p:spPr>
      </p:pic>
      <p:sp>
        <p:nvSpPr>
          <p:cNvPr id="562" name="CustomShape 3"/>
          <p:cNvSpPr/>
          <p:nvPr/>
        </p:nvSpPr>
        <p:spPr>
          <a:xfrm>
            <a:off x="364320" y="5688000"/>
            <a:ext cx="8567280" cy="1001160"/>
          </a:xfrm>
          <a:prstGeom prst="rect">
            <a:avLst/>
          </a:prstGeom>
          <a:noFill/>
          <a:ln>
            <a:noFill/>
          </a:ln>
        </p:spPr>
        <p:style>
          <a:lnRef idx="0"/>
          <a:fillRef idx="0"/>
          <a:effectRef idx="0"/>
          <a:fontRef idx="minor"/>
        </p:style>
        <p:txBody>
          <a:bodyPr lIns="90000" rIns="90000" tIns="45000" bIns="45000"/>
          <a:p>
            <a:pPr algn="ctr">
              <a:lnSpc>
                <a:spcPct val="100000"/>
              </a:lnSpc>
            </a:pPr>
            <a:r>
              <a:rPr lang="en-GB" sz="3200" spc="-1" strike="noStrike">
                <a:solidFill>
                  <a:srgbClr val="000000"/>
                </a:solidFill>
                <a:uFill>
                  <a:solidFill>
                    <a:srgbClr val="ffffff"/>
                  </a:solidFill>
                </a:uFill>
                <a:latin typeface="Arial"/>
                <a:ea typeface="DejaVu Sans"/>
              </a:rPr>
              <a:t>Policy makers need to identify, address and involve</a:t>
            </a:r>
            <a:r>
              <a:rPr b="1" lang="en-GB" sz="3200" spc="-1" strike="noStrike">
                <a:solidFill>
                  <a:srgbClr val="000000"/>
                </a:solidFill>
                <a:uFill>
                  <a:solidFill>
                    <a:srgbClr val="ffffff"/>
                  </a:solidFill>
                </a:uFill>
                <a:latin typeface="Arial"/>
                <a:ea typeface="DejaVu Sans"/>
              </a:rPr>
              <a:t> ALL </a:t>
            </a:r>
            <a:r>
              <a:rPr lang="en-GB" sz="3200" spc="-1" strike="noStrike">
                <a:solidFill>
                  <a:srgbClr val="000000"/>
                </a:solidFill>
                <a:uFill>
                  <a:solidFill>
                    <a:srgbClr val="ffffff"/>
                  </a:solidFill>
                </a:uFill>
                <a:latin typeface="Arial"/>
                <a:ea typeface="DejaVu Sans"/>
              </a:rPr>
              <a:t>members of society</a:t>
            </a:r>
            <a:endParaRPr/>
          </a:p>
        </p:txBody>
      </p:sp>
      <p:pic>
        <p:nvPicPr>
          <p:cNvPr id="563" name="" descr=""/>
          <p:cNvPicPr/>
          <p:nvPr/>
        </p:nvPicPr>
        <p:blipFill>
          <a:blip r:embed="rId6"/>
          <a:stretch/>
        </p:blipFill>
        <p:spPr>
          <a:xfrm>
            <a:off x="7632000" y="6238800"/>
            <a:ext cx="2062800" cy="1248480"/>
          </a:xfrm>
          <a:prstGeom prst="rect">
            <a:avLst/>
          </a:prstGeom>
          <a:ln>
            <a:solidFill>
              <a:srgbClr val="3465a4"/>
            </a:solidFill>
          </a:ln>
        </p:spPr>
      </p:pic>
    </p:spTree>
  </p:cSld>
  <p:timing>
    <p:tnLst>
      <p:par>
        <p:cTn id="69" dur="indefinite" restart="never" nodeType="tmRoot">
          <p:childTnLst>
            <p:seq>
              <p:cTn id="70"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64" name="TextShape 1"/>
          <p:cNvSpPr txBox="1"/>
          <p:nvPr/>
        </p:nvSpPr>
        <p:spPr>
          <a:xfrm>
            <a:off x="504000" y="287640"/>
            <a:ext cx="9072360" cy="863640"/>
          </a:xfrm>
          <a:prstGeom prst="rect">
            <a:avLst/>
          </a:prstGeom>
          <a:noFill/>
          <a:ln>
            <a:noFill/>
          </a:ln>
        </p:spPr>
        <p:txBody>
          <a:bodyPr lIns="0" rIns="0" tIns="0" bIns="0" anchor="ctr"/>
          <a:p>
            <a:pPr algn="ctr"/>
            <a:r>
              <a:rPr lang="en-GB" sz="4400" spc="-1">
                <a:solidFill>
                  <a:srgbClr val="ffffff"/>
                </a:solidFill>
                <a:latin typeface="Arial"/>
              </a:rPr>
              <a:t>Potential remedies</a:t>
            </a:r>
            <a:endParaRPr/>
          </a:p>
        </p:txBody>
      </p:sp>
      <p:sp>
        <p:nvSpPr>
          <p:cNvPr id="565" name="TextShape 2"/>
          <p:cNvSpPr txBox="1"/>
          <p:nvPr/>
        </p:nvSpPr>
        <p:spPr>
          <a:xfrm>
            <a:off x="144000" y="1584000"/>
            <a:ext cx="9216000" cy="2090880"/>
          </a:xfrm>
          <a:prstGeom prst="rect">
            <a:avLst/>
          </a:prstGeom>
          <a:noFill/>
          <a:ln>
            <a:noFill/>
          </a:ln>
        </p:spPr>
        <p:txBody>
          <a:bodyPr lIns="0" rIns="0" tIns="0" bIns="0"/>
          <a:p>
            <a:pPr marL="432000" indent="-324000" algn="ctr">
              <a:buClr>
                <a:srgbClr val="ffffff"/>
              </a:buClr>
              <a:buSzPct val="45000"/>
              <a:buFont typeface="StarSymbol"/>
              <a:buChar char=""/>
            </a:pPr>
            <a:r>
              <a:rPr lang="en-GB" sz="3200" spc="-1">
                <a:latin typeface="Arial"/>
              </a:rPr>
              <a:t>Greater need  for more involvement of local individuals throughout various stages of planning and construction processes</a:t>
            </a:r>
            <a:endParaRPr/>
          </a:p>
          <a:p>
            <a:pPr marL="432000" indent="-324000" algn="ctr">
              <a:buClr>
                <a:srgbClr val="ffffff"/>
              </a:buClr>
              <a:buSzPct val="45000"/>
              <a:buFont typeface="StarSymbol"/>
              <a:buChar char=""/>
            </a:pPr>
            <a:r>
              <a:rPr lang="en-GB" sz="3200" spc="-1">
                <a:latin typeface="Arial"/>
              </a:rPr>
              <a:t> </a:t>
            </a:r>
            <a:endParaRPr/>
          </a:p>
        </p:txBody>
      </p:sp>
      <p:sp>
        <p:nvSpPr>
          <p:cNvPr id="566" name="TextShape 3"/>
          <p:cNvSpPr txBox="1"/>
          <p:nvPr/>
        </p:nvSpPr>
        <p:spPr>
          <a:xfrm>
            <a:off x="318960" y="3885120"/>
            <a:ext cx="2921040" cy="2090880"/>
          </a:xfrm>
          <a:prstGeom prst="rect">
            <a:avLst/>
          </a:prstGeom>
          <a:noFill/>
          <a:ln>
            <a:noFill/>
          </a:ln>
        </p:spPr>
        <p:txBody>
          <a:bodyPr lIns="0" rIns="0" tIns="0" bIns="0" anchor="ctr"/>
          <a:p>
            <a:pPr marL="432000" indent="-324000">
              <a:buClr>
                <a:srgbClr val="ffffff"/>
              </a:buClr>
              <a:buSzPct val="45000"/>
              <a:buFont typeface="StarSymbol"/>
              <a:buChar char=""/>
            </a:pPr>
            <a:r>
              <a:rPr lang="en-GB" sz="2800" spc="-1" u="sng">
                <a:uFill>
                  <a:solidFill>
                    <a:srgbClr val="ffffff"/>
                  </a:solidFill>
                </a:uFill>
                <a:latin typeface="Arial"/>
              </a:rPr>
              <a:t>Educational level</a:t>
            </a:r>
            <a:endParaRPr/>
          </a:p>
          <a:p>
            <a:pPr marL="432000" indent="-324000">
              <a:buClr>
                <a:srgbClr val="ffffff"/>
              </a:buClr>
              <a:buSzPct val="45000"/>
              <a:buFont typeface="StarSymbol"/>
              <a:buChar char=""/>
            </a:pPr>
            <a:r>
              <a:rPr lang="en-GB" sz="2800" spc="-1">
                <a:latin typeface="Arial"/>
              </a:rPr>
              <a:t>- increased information on global warming and renewable energy from environmental, business and engineering perspectives</a:t>
            </a:r>
            <a:endParaRPr/>
          </a:p>
          <a:p>
            <a:pPr marL="432000" indent="-324000">
              <a:buClr>
                <a:srgbClr val="ffffff"/>
              </a:buClr>
              <a:buSzPct val="45000"/>
              <a:buFont typeface="StarSymbol"/>
              <a:buChar char=""/>
            </a:pPr>
            <a:r>
              <a:rPr lang="en-GB" sz="2800" spc="-1">
                <a:latin typeface="Arial"/>
              </a:rPr>
              <a:t>- Apprenticeship schemes </a:t>
            </a:r>
            <a:endParaRPr/>
          </a:p>
        </p:txBody>
      </p:sp>
      <p:sp>
        <p:nvSpPr>
          <p:cNvPr id="567" name="TextShape 4"/>
          <p:cNvSpPr txBox="1"/>
          <p:nvPr/>
        </p:nvSpPr>
        <p:spPr>
          <a:xfrm>
            <a:off x="1152000" y="3168000"/>
            <a:ext cx="8136000" cy="864000"/>
          </a:xfrm>
          <a:prstGeom prst="rect">
            <a:avLst/>
          </a:prstGeom>
          <a:noFill/>
          <a:ln>
            <a:noFill/>
          </a:ln>
        </p:spPr>
        <p:txBody>
          <a:bodyPr lIns="0" rIns="0" tIns="0" bIns="0"/>
          <a:p>
            <a:pPr marL="432000" indent="-324000" algn="ctr">
              <a:buClr>
                <a:srgbClr val="ffffff"/>
              </a:buClr>
              <a:buSzPct val="45000"/>
              <a:buFont typeface="StarSymbol"/>
              <a:buChar char=""/>
            </a:pPr>
            <a:r>
              <a:rPr lang="en-GB" sz="3200" spc="-1">
                <a:latin typeface="Arial"/>
              </a:rPr>
              <a:t>Inter-generational Participation</a:t>
            </a:r>
            <a:endParaRPr/>
          </a:p>
        </p:txBody>
      </p:sp>
      <p:sp>
        <p:nvSpPr>
          <p:cNvPr id="568" name="TextShape 5"/>
          <p:cNvSpPr txBox="1"/>
          <p:nvPr/>
        </p:nvSpPr>
        <p:spPr>
          <a:xfrm>
            <a:off x="6912000" y="4032000"/>
            <a:ext cx="2448000" cy="2016000"/>
          </a:xfrm>
          <a:prstGeom prst="rect">
            <a:avLst/>
          </a:prstGeom>
          <a:noFill/>
          <a:ln>
            <a:noFill/>
          </a:ln>
        </p:spPr>
        <p:txBody>
          <a:bodyPr lIns="0" rIns="0" tIns="0" bIns="0"/>
          <a:p>
            <a:pPr marL="432000" indent="-324000">
              <a:buClr>
                <a:srgbClr val="ffffff"/>
              </a:buClr>
              <a:buSzPct val="45000"/>
              <a:buFont typeface="StarSymbol"/>
              <a:buChar char=""/>
            </a:pPr>
            <a:r>
              <a:rPr lang="en-GB" sz="3200" spc="-1" u="sng">
                <a:uFill>
                  <a:solidFill>
                    <a:srgbClr val="ffffff"/>
                  </a:solidFill>
                </a:uFill>
                <a:latin typeface="Arial"/>
              </a:rPr>
              <a:t>Fiscal level</a:t>
            </a:r>
            <a:endParaRPr/>
          </a:p>
          <a:p>
            <a:pPr marL="432000" indent="-324000">
              <a:buClr>
                <a:srgbClr val="ffffff"/>
              </a:buClr>
              <a:buSzPct val="45000"/>
              <a:buFont typeface="StarSymbol"/>
              <a:buChar char=""/>
            </a:pPr>
            <a:r>
              <a:rPr lang="en-GB" sz="3200" spc="-1">
                <a:latin typeface="Arial"/>
              </a:rPr>
              <a:t>- compensation schemes</a:t>
            </a:r>
            <a:endParaRPr/>
          </a:p>
          <a:p>
            <a:pPr marL="432000" indent="-324000">
              <a:buClr>
                <a:srgbClr val="ffffff"/>
              </a:buClr>
              <a:buSzPct val="45000"/>
              <a:buFont typeface="StarSymbol"/>
              <a:buChar char=""/>
            </a:pPr>
            <a:r>
              <a:rPr lang="en-GB" sz="3200" spc="-1">
                <a:latin typeface="Arial"/>
              </a:rPr>
              <a:t>- co - ownership schemes</a:t>
            </a:r>
            <a:endParaRPr/>
          </a:p>
          <a:p>
            <a:pPr marL="432000" indent="-324000">
              <a:buClr>
                <a:srgbClr val="ffffff"/>
              </a:buClr>
              <a:buSzPct val="45000"/>
              <a:buFont typeface="StarSymbol"/>
              <a:buChar char=""/>
            </a:pPr>
            <a:r>
              <a:rPr lang="en-GB" sz="3200" spc="-1">
                <a:latin typeface="Arial"/>
              </a:rPr>
              <a:t>- Community benefit schemes</a:t>
            </a:r>
            <a:endParaRPr/>
          </a:p>
          <a:p>
            <a:pPr marL="432000" indent="-324000">
              <a:buClr>
                <a:srgbClr val="ffffff"/>
              </a:buClr>
              <a:buSzPct val="45000"/>
              <a:buFont typeface="StarSymbol"/>
              <a:buChar char=""/>
            </a:pPr>
            <a:r>
              <a:rPr lang="en-GB" sz="3200" spc="-1">
                <a:latin typeface="Arial"/>
              </a:rPr>
              <a:t>- % reduced/free power to help disadvantaged households that could also help combat fuel poverty</a:t>
            </a:r>
            <a:endParaRPr/>
          </a:p>
        </p:txBody>
      </p:sp>
      <p:sp>
        <p:nvSpPr>
          <p:cNvPr id="569" name="TextShape 6"/>
          <p:cNvSpPr txBox="1"/>
          <p:nvPr/>
        </p:nvSpPr>
        <p:spPr>
          <a:xfrm>
            <a:off x="3528000" y="3888000"/>
            <a:ext cx="2736000" cy="1944000"/>
          </a:xfrm>
          <a:prstGeom prst="rect">
            <a:avLst/>
          </a:prstGeom>
          <a:noFill/>
          <a:ln>
            <a:noFill/>
          </a:ln>
        </p:spPr>
        <p:txBody>
          <a:bodyPr lIns="0" rIns="0" tIns="0" bIns="0"/>
          <a:p>
            <a:pPr marL="432000" indent="-324000">
              <a:buClr>
                <a:srgbClr val="ffffff"/>
              </a:buClr>
              <a:buSzPct val="45000"/>
              <a:buFont typeface="StarSymbol"/>
              <a:buChar char=""/>
            </a:pPr>
            <a:r>
              <a:rPr lang="en-GB" sz="2800" spc="-1" u="sng">
                <a:uFill>
                  <a:solidFill>
                    <a:srgbClr val="ffffff"/>
                  </a:solidFill>
                </a:uFill>
                <a:latin typeface="Arial"/>
              </a:rPr>
              <a:t>Employment level</a:t>
            </a:r>
            <a:endParaRPr/>
          </a:p>
          <a:p>
            <a:pPr marL="432000" indent="-324000">
              <a:buClr>
                <a:srgbClr val="ffffff"/>
              </a:buClr>
              <a:buSzPct val="45000"/>
              <a:buFont typeface="StarSymbol"/>
              <a:buChar char=""/>
            </a:pPr>
            <a:r>
              <a:rPr lang="en-GB" sz="2800" spc="-1">
                <a:latin typeface="Arial"/>
              </a:rPr>
              <a:t>- Offer of % of jobs to locals</a:t>
            </a:r>
            <a:endParaRPr/>
          </a:p>
          <a:p>
            <a:pPr marL="432000" indent="-324000">
              <a:buClr>
                <a:srgbClr val="ffffff"/>
              </a:buClr>
              <a:buSzPct val="45000"/>
              <a:buFont typeface="StarSymbol"/>
              <a:buChar char=""/>
            </a:pPr>
            <a:r>
              <a:rPr lang="en-GB" sz="2800" spc="-1">
                <a:latin typeface="Arial"/>
              </a:rPr>
              <a:t>- construction, operations &amp; maintenance</a:t>
            </a:r>
            <a:endParaRPr/>
          </a:p>
          <a:p>
            <a:pPr marL="432000" indent="-324000">
              <a:buClr>
                <a:srgbClr val="ffffff"/>
              </a:buClr>
              <a:buSzPct val="45000"/>
              <a:buFont typeface="StarSymbol"/>
              <a:buChar char=""/>
            </a:pPr>
            <a:r>
              <a:rPr lang="en-GB" sz="2800" spc="-1">
                <a:latin typeface="Arial"/>
              </a:rPr>
              <a:t>- promotional / public participation </a:t>
            </a:r>
            <a:endParaRPr/>
          </a:p>
          <a:p>
            <a:pPr marL="432000" indent="-324000">
              <a:buClr>
                <a:srgbClr val="ffffff"/>
              </a:buClr>
              <a:buSzPct val="45000"/>
              <a:buFont typeface="StarSymbol"/>
              <a:buChar char=""/>
            </a:pPr>
            <a:r>
              <a:rPr lang="en-GB" sz="2800" spc="-1">
                <a:latin typeface="Arial"/>
              </a:rPr>
              <a:t>-  business </a:t>
            </a:r>
            <a:endParaRPr/>
          </a:p>
        </p:txBody>
      </p:sp>
      <p:pic>
        <p:nvPicPr>
          <p:cNvPr id="570" name="" descr=""/>
          <p:cNvPicPr/>
          <p:nvPr/>
        </p:nvPicPr>
        <p:blipFill>
          <a:blip r:embed="rId1"/>
          <a:stretch/>
        </p:blipFill>
        <p:spPr>
          <a:xfrm>
            <a:off x="4104000" y="6120000"/>
            <a:ext cx="1368000" cy="1325880"/>
          </a:xfrm>
          <a:prstGeom prst="rect">
            <a:avLst/>
          </a:prstGeom>
          <a:ln>
            <a:noFill/>
          </a:ln>
        </p:spPr>
      </p:pic>
      <p:pic>
        <p:nvPicPr>
          <p:cNvPr id="571" name="" descr=""/>
          <p:cNvPicPr/>
          <p:nvPr/>
        </p:nvPicPr>
        <p:blipFill>
          <a:blip r:embed="rId2"/>
          <a:stretch/>
        </p:blipFill>
        <p:spPr>
          <a:xfrm rot="10777800">
            <a:off x="5972760" y="5619600"/>
            <a:ext cx="1152000" cy="919800"/>
          </a:xfrm>
          <a:prstGeom prst="rect">
            <a:avLst/>
          </a:prstGeom>
          <a:ln>
            <a:noFill/>
          </a:ln>
        </p:spPr>
      </p:pic>
      <p:pic>
        <p:nvPicPr>
          <p:cNvPr id="572" name="" descr=""/>
          <p:cNvPicPr/>
          <p:nvPr/>
        </p:nvPicPr>
        <p:blipFill>
          <a:blip r:embed="rId3"/>
          <a:stretch/>
        </p:blipFill>
        <p:spPr>
          <a:xfrm rot="3670800">
            <a:off x="2559240" y="5666400"/>
            <a:ext cx="1152000" cy="919800"/>
          </a:xfrm>
          <a:prstGeom prst="rect">
            <a:avLst/>
          </a:prstGeom>
          <a:ln>
            <a:noFill/>
          </a:ln>
        </p:spPr>
      </p:pic>
      <p:pic>
        <p:nvPicPr>
          <p:cNvPr id="573" name="" descr=""/>
          <p:cNvPicPr/>
          <p:nvPr/>
        </p:nvPicPr>
        <p:blipFill>
          <a:blip r:embed="rId4"/>
          <a:stretch/>
        </p:blipFill>
        <p:spPr>
          <a:xfrm rot="7339800">
            <a:off x="4459680" y="5589360"/>
            <a:ext cx="720720" cy="575640"/>
          </a:xfrm>
          <a:prstGeom prst="rect">
            <a:avLst/>
          </a:prstGeom>
          <a:ln>
            <a:noFill/>
          </a:ln>
        </p:spPr>
      </p:pic>
    </p:spTree>
  </p:cSld>
  <p:timing>
    <p:tnLst>
      <p:par>
        <p:cTn id="71" dur="indefinite" restart="never" nodeType="tmRoot">
          <p:childTnLst>
            <p:seq>
              <p:cTn id="72"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499" name="CustomShape 1"/>
          <p:cNvSpPr/>
          <p:nvPr/>
        </p:nvSpPr>
        <p:spPr>
          <a:xfrm>
            <a:off x="504000" y="-37080"/>
            <a:ext cx="9069120" cy="1259640"/>
          </a:xfrm>
          <a:prstGeom prst="rect">
            <a:avLst/>
          </a:prstGeom>
          <a:noFill/>
          <a:ln>
            <a:noFill/>
          </a:ln>
        </p:spPr>
        <p:style>
          <a:lnRef idx="0"/>
          <a:fillRef idx="0"/>
          <a:effectRef idx="0"/>
          <a:fontRef idx="minor"/>
        </p:style>
        <p:txBody>
          <a:bodyPr lIns="0" rIns="0" tIns="0" bIns="0" anchor="ctr"/>
          <a:p>
            <a:pPr algn="ctr">
              <a:lnSpc>
                <a:spcPct val="100000"/>
              </a:lnSpc>
            </a:pPr>
            <a:r>
              <a:rPr lang="en-GB" sz="4400" spc="-1" strike="noStrike">
                <a:solidFill>
                  <a:srgbClr val="ffffff"/>
                </a:solidFill>
                <a:uFill>
                  <a:solidFill>
                    <a:srgbClr val="ffffff"/>
                  </a:solidFill>
                </a:uFill>
                <a:latin typeface="Arial"/>
                <a:ea typeface="DejaVu Sans"/>
              </a:rPr>
              <a:t>NAVITUS BAY</a:t>
            </a:r>
            <a:endParaRPr/>
          </a:p>
        </p:txBody>
      </p:sp>
      <p:pic>
        <p:nvPicPr>
          <p:cNvPr id="500" name="" descr=""/>
          <p:cNvPicPr/>
          <p:nvPr/>
        </p:nvPicPr>
        <p:blipFill>
          <a:blip r:embed="rId1"/>
          <a:stretch/>
        </p:blipFill>
        <p:spPr>
          <a:xfrm>
            <a:off x="470160" y="1590120"/>
            <a:ext cx="4424400" cy="2440440"/>
          </a:xfrm>
          <a:prstGeom prst="rect">
            <a:avLst/>
          </a:prstGeom>
          <a:ln>
            <a:solidFill>
              <a:srgbClr val="3465a4"/>
            </a:solidFill>
          </a:ln>
        </p:spPr>
      </p:pic>
      <p:sp>
        <p:nvSpPr>
          <p:cNvPr id="501" name="CustomShape 2"/>
          <p:cNvSpPr/>
          <p:nvPr/>
        </p:nvSpPr>
        <p:spPr>
          <a:xfrm>
            <a:off x="5184000" y="1656000"/>
            <a:ext cx="4424400" cy="4381920"/>
          </a:xfrm>
          <a:prstGeom prst="rect">
            <a:avLst/>
          </a:prstGeom>
          <a:noFill/>
          <a:ln>
            <a:noFill/>
          </a:ln>
        </p:spPr>
        <p:style>
          <a:lnRef idx="0"/>
          <a:fillRef idx="0"/>
          <a:effectRef idx="0"/>
          <a:fontRef idx="minor"/>
        </p:style>
        <p:txBody>
          <a:bodyPr lIns="0" rIns="0" tIns="0" bIns="0"/>
          <a:p>
            <a:pPr marL="432000" indent="-321480">
              <a:lnSpc>
                <a:spcPct val="100000"/>
              </a:lnSpc>
              <a:buClr>
                <a:srgbClr val="ffffff"/>
              </a:buClr>
              <a:buSzPct val="45000"/>
              <a:buFont typeface="StarSymbol"/>
              <a:buChar char="l"/>
            </a:pPr>
            <a:r>
              <a:rPr lang="en-GB" sz="1600" spc="-1" strike="noStrike">
                <a:solidFill>
                  <a:srgbClr val="000000"/>
                </a:solidFill>
                <a:uFill>
                  <a:solidFill>
                    <a:srgbClr val="ffffff"/>
                  </a:solidFill>
                </a:uFill>
                <a:latin typeface="Arial"/>
                <a:ea typeface="DejaVu Sans"/>
              </a:rPr>
              <a:t>Offshore wind farm of up to 970 MW of generating capacity from up to 194 wind turbines located off the Dorset coastline, west of the Isle of Wight in the English Channel.</a:t>
            </a:r>
            <a:endParaRPr/>
          </a:p>
          <a:p>
            <a:pPr marL="432000" indent="-321480">
              <a:lnSpc>
                <a:spcPct val="100000"/>
              </a:lnSpc>
              <a:buClr>
                <a:srgbClr val="ffffff"/>
              </a:buClr>
              <a:buSzPct val="45000"/>
              <a:buFont typeface="StarSymbol"/>
              <a:buChar char="l"/>
            </a:pPr>
            <a:r>
              <a:rPr lang="en-GB" sz="1600" spc="-1" strike="noStrike">
                <a:solidFill>
                  <a:srgbClr val="000000"/>
                </a:solidFill>
                <a:uFill>
                  <a:solidFill>
                    <a:srgbClr val="ffffff"/>
                  </a:solidFill>
                </a:uFill>
                <a:latin typeface="Arial"/>
                <a:ea typeface="DejaVu Sans"/>
              </a:rPr>
              <a:t> </a:t>
            </a:r>
            <a:endParaRPr/>
          </a:p>
          <a:p>
            <a:pPr marL="432000" indent="-321480">
              <a:lnSpc>
                <a:spcPct val="100000"/>
              </a:lnSpc>
              <a:buClr>
                <a:srgbClr val="ffffff"/>
              </a:buClr>
              <a:buSzPct val="45000"/>
              <a:buFont typeface="StarSymbol"/>
              <a:buChar char="l"/>
            </a:pPr>
            <a:r>
              <a:rPr lang="en-GB" sz="1600" spc="-1" strike="noStrike">
                <a:solidFill>
                  <a:srgbClr val="000000"/>
                </a:solidFill>
                <a:uFill>
                  <a:solidFill>
                    <a:srgbClr val="ffffff"/>
                  </a:solidFill>
                </a:uFill>
                <a:latin typeface="Arial"/>
                <a:ea typeface="DejaVu Sans"/>
              </a:rPr>
              <a:t>Closest point of the Dorset coast 14.7km &amp; approximately 17km closest point off Isle of White</a:t>
            </a:r>
            <a:endParaRPr/>
          </a:p>
          <a:p>
            <a:pPr>
              <a:lnSpc>
                <a:spcPct val="100000"/>
              </a:lnSpc>
            </a:pPr>
            <a:r>
              <a:rPr lang="en-GB" sz="1600" spc="-1" strike="noStrike">
                <a:solidFill>
                  <a:srgbClr val="000000"/>
                </a:solidFill>
                <a:uFill>
                  <a:solidFill>
                    <a:srgbClr val="ffffff"/>
                  </a:solidFill>
                </a:uFill>
                <a:latin typeface="Arial"/>
                <a:ea typeface="DejaVu Sans"/>
              </a:rPr>
              <a:t>       </a:t>
            </a:r>
            <a:endParaRPr/>
          </a:p>
          <a:p>
            <a:pPr>
              <a:lnSpc>
                <a:spcPct val="100000"/>
              </a:lnSpc>
            </a:pPr>
            <a:r>
              <a:rPr lang="en-GB" sz="1600" spc="-1" strike="noStrike">
                <a:solidFill>
                  <a:srgbClr val="000000"/>
                </a:solidFill>
                <a:uFill>
                  <a:solidFill>
                    <a:srgbClr val="ffffff"/>
                  </a:solidFill>
                </a:uFill>
                <a:latin typeface="Arial"/>
                <a:ea typeface="DejaVu Sans"/>
              </a:rPr>
              <a:t>       </a:t>
            </a:r>
            <a:r>
              <a:rPr lang="en-GB" sz="1600" spc="-1" strike="noStrike">
                <a:solidFill>
                  <a:srgbClr val="000000"/>
                </a:solidFill>
                <a:uFill>
                  <a:solidFill>
                    <a:srgbClr val="ffffff"/>
                  </a:solidFill>
                </a:uFill>
                <a:latin typeface="Arial"/>
                <a:ea typeface="DejaVu Sans"/>
              </a:rPr>
              <a:t>Under Section 15 Planning Act NB                        qualifies as a Nationally Significant</a:t>
            </a:r>
            <a:endParaRPr/>
          </a:p>
          <a:p>
            <a:pPr>
              <a:lnSpc>
                <a:spcPct val="100000"/>
              </a:lnSpc>
            </a:pPr>
            <a:r>
              <a:rPr lang="en-GB" sz="1600" spc="-1" strike="noStrike">
                <a:solidFill>
                  <a:srgbClr val="000000"/>
                </a:solidFill>
                <a:uFill>
                  <a:solidFill>
                    <a:srgbClr val="ffffff"/>
                  </a:solidFill>
                </a:uFill>
                <a:latin typeface="Arial"/>
                <a:ea typeface="DejaVu Sans"/>
              </a:rPr>
              <a:t>       </a:t>
            </a:r>
            <a:r>
              <a:rPr lang="en-GB" sz="1600" spc="-1" strike="noStrike">
                <a:solidFill>
                  <a:srgbClr val="000000"/>
                </a:solidFill>
                <a:uFill>
                  <a:solidFill>
                    <a:srgbClr val="ffffff"/>
                  </a:solidFill>
                </a:uFill>
                <a:latin typeface="Arial"/>
                <a:ea typeface="DejaVu Sans"/>
              </a:rPr>
              <a:t>Infrastructure Project and as such                         under S14(3) PA 2008 the Secretary                     State may grant, amend or reject                           application for planning permission </a:t>
            </a:r>
            <a:endParaRPr/>
          </a:p>
          <a:p>
            <a:pPr marL="432000" indent="-321480">
              <a:lnSpc>
                <a:spcPct val="100000"/>
              </a:lnSpc>
              <a:buClr>
                <a:srgbClr val="ffffff"/>
              </a:buClr>
              <a:buSzPct val="45000"/>
              <a:buFont typeface="StarSymbol"/>
              <a:buChar char="l"/>
            </a:pPr>
            <a:r>
              <a:rPr lang="en-GB" sz="1600" spc="-1" strike="noStrike">
                <a:solidFill>
                  <a:srgbClr val="000000"/>
                </a:solidFill>
                <a:uFill>
                  <a:solidFill>
                    <a:srgbClr val="ffffff"/>
                  </a:solidFill>
                </a:uFill>
                <a:latin typeface="Arial"/>
                <a:ea typeface="DejaVu Sans"/>
              </a:rPr>
              <a:t> </a:t>
            </a:r>
            <a:endParaRPr/>
          </a:p>
          <a:p>
            <a:pPr marL="432000" indent="-321480">
              <a:lnSpc>
                <a:spcPct val="100000"/>
              </a:lnSpc>
              <a:buClr>
                <a:srgbClr val="ffffff"/>
              </a:buClr>
              <a:buSzPct val="45000"/>
              <a:buFont typeface="StarSymbol"/>
              <a:buChar char="l"/>
            </a:pPr>
            <a:r>
              <a:rPr lang="en-GB" sz="1600" spc="-1" strike="noStrike">
                <a:solidFill>
                  <a:srgbClr val="000000"/>
                </a:solidFill>
                <a:uFill>
                  <a:solidFill>
                    <a:srgbClr val="ffffff"/>
                  </a:solidFill>
                </a:uFill>
                <a:latin typeface="Arial"/>
                <a:ea typeface="DejaVu Sans"/>
              </a:rPr>
              <a:t>11 September 2015 -  application for planning permission rejected by the Secretary of State for Energy and Climate Change under S114(1)(b) Planning Act 2008 </a:t>
            </a:r>
            <a:endParaRPr/>
          </a:p>
        </p:txBody>
      </p:sp>
      <p:pic>
        <p:nvPicPr>
          <p:cNvPr id="502" name="" descr=""/>
          <p:cNvPicPr/>
          <p:nvPr/>
        </p:nvPicPr>
        <p:blipFill>
          <a:blip r:embed="rId2"/>
          <a:stretch/>
        </p:blipFill>
        <p:spPr>
          <a:xfrm>
            <a:off x="432000" y="4194360"/>
            <a:ext cx="4475520" cy="2787480"/>
          </a:xfrm>
          <a:prstGeom prst="rect">
            <a:avLst/>
          </a:prstGeom>
          <a:ln>
            <a:solidFill>
              <a:srgbClr val="3465a4"/>
            </a:solidFill>
          </a:ln>
        </p:spPr>
      </p:pic>
    </p:spTree>
  </p:cSld>
  <p:timing>
    <p:tnLst>
      <p:par>
        <p:cTn id="3" dur="indefinite" restart="never" nodeType="tmRoot">
          <p:childTnLst>
            <p:seq>
              <p:cTn id="4" nodeType="mainSeq">
                <p:childTnLst>
                  <p:par>
                    <p:cTn id="5" fill="freeze">
                      <p:stCondLst>
                        <p:cond delay="indefinite"/>
                      </p:stCondLst>
                      <p:childTnLst>
                        <p:par>
                          <p:cTn id="6" fill="freeze">
                            <p:stCondLst>
                              <p:cond delay="0"/>
                            </p:stCondLst>
                            <p:childTnLst>
                              <p:par>
                                <p:cTn id="7" nodeType="clickEffect" fill="hold" presetClass="entr" presetID="1">
                                  <p:stCondLst>
                                    <p:cond delay="0"/>
                                  </p:stCondLst>
                                  <p:childTnLst>
                                    <p:set>
                                      <p:cBhvr>
                                        <p:cTn id="8" dur="1" fill="hold">
                                          <p:stCondLst>
                                            <p:cond delay="0"/>
                                          </p:stCondLst>
                                        </p:cTn>
                                        <p:tgtEl>
                                          <p:spTgt spid="501">
                                            <p:txEl>
                                              <p:pRg st="0" end="171"/>
                                            </p:txEl>
                                          </p:spTgt>
                                        </p:tgtEl>
                                        <p:attrNameLst>
                                          <p:attrName>style.visibility</p:attrName>
                                        </p:attrNameLst>
                                      </p:cBhvr>
                                      <p:to>
                                        <p:strVal val="visible"/>
                                      </p:to>
                                    </p:set>
                                  </p:childTnLst>
                                </p:cTn>
                              </p:par>
                              <p:par>
                                <p:cTn id="9" nodeType="withEffect" fill="hold" presetClass="entr" presetID="1">
                                  <p:stCondLst>
                                    <p:cond delay="0"/>
                                  </p:stCondLst>
                                  <p:childTnLst>
                                    <p:set>
                                      <p:cBhvr>
                                        <p:cTn id="10" dur="1" fill="hold">
                                          <p:stCondLst>
                                            <p:cond delay="0"/>
                                          </p:stCondLst>
                                        </p:cTn>
                                        <p:tgtEl>
                                          <p:spTgt spid="501">
                                            <p:txEl>
                                              <p:pRg st="171" end="173"/>
                                            </p:txEl>
                                          </p:spTgt>
                                        </p:tgtEl>
                                        <p:attrNameLst>
                                          <p:attrName>style.visibility</p:attrName>
                                        </p:attrNameLst>
                                      </p:cBhvr>
                                      <p:to>
                                        <p:strVal val="visible"/>
                                      </p:to>
                                    </p:set>
                                  </p:childTnLst>
                                </p:cTn>
                              </p:par>
                            </p:childTnLst>
                          </p:cTn>
                        </p:par>
                      </p:childTnLst>
                    </p:cTn>
                  </p:par>
                  <p:par>
                    <p:cTn id="11" fill="freeze">
                      <p:stCondLst>
                        <p:cond delay="indefinite"/>
                      </p:stCondLst>
                      <p:childTnLst>
                        <p:par>
                          <p:cTn id="12" fill="freeze">
                            <p:stCondLst>
                              <p:cond delay="0"/>
                            </p:stCondLst>
                            <p:childTnLst>
                              <p:par>
                                <p:cTn id="13" nodeType="clickEffect" fill="hold" presetClass="entr" presetID="1">
                                  <p:stCondLst>
                                    <p:cond delay="0"/>
                                  </p:stCondLst>
                                  <p:childTnLst>
                                    <p:set>
                                      <p:cBhvr>
                                        <p:cTn id="14" dur="1" fill="hold">
                                          <p:stCondLst>
                                            <p:cond delay="0"/>
                                          </p:stCondLst>
                                        </p:cTn>
                                        <p:tgtEl>
                                          <p:spTgt spid="501">
                                            <p:txEl>
                                              <p:pRg st="173" end="267"/>
                                            </p:txEl>
                                          </p:spTgt>
                                        </p:tgtEl>
                                        <p:attrNameLst>
                                          <p:attrName>style.visibility</p:attrName>
                                        </p:attrNameLst>
                                      </p:cBhvr>
                                      <p:to>
                                        <p:strVal val="visible"/>
                                      </p:to>
                                    </p:set>
                                  </p:childTnLst>
                                </p:cTn>
                              </p:par>
                            </p:childTnLst>
                          </p:cTn>
                        </p:par>
                      </p:childTnLst>
                    </p:cTn>
                  </p:par>
                  <p:par>
                    <p:cTn id="15" fill="freeze">
                      <p:stCondLst>
                        <p:cond delay="indefinite"/>
                      </p:stCondLst>
                      <p:childTnLst>
                        <p:par>
                          <p:cTn id="16" fill="freeze">
                            <p:stCondLst>
                              <p:cond delay="0"/>
                            </p:stCondLst>
                            <p:childTnLst>
                              <p:par>
                                <p:cTn id="17" nodeType="clickEffect" fill="hold" presetClass="entr" presetID="1">
                                  <p:stCondLst>
                                    <p:cond delay="0"/>
                                  </p:stCondLst>
                                  <p:childTnLst>
                                    <p:set>
                                      <p:cBhvr>
                                        <p:cTn id="18" dur="1" fill="hold">
                                          <p:stCondLst>
                                            <p:cond delay="0"/>
                                          </p:stCondLst>
                                        </p:cTn>
                                        <p:tgtEl>
                                          <p:spTgt spid="501">
                                            <p:txEl>
                                              <p:pRg st="275" end="376"/>
                                            </p:txEl>
                                          </p:spTgt>
                                        </p:tgtEl>
                                        <p:attrNameLst>
                                          <p:attrName>style.visibility</p:attrName>
                                        </p:attrNameLst>
                                      </p:cBhvr>
                                      <p:to>
                                        <p:strVal val="visible"/>
                                      </p:to>
                                    </p:set>
                                  </p:childTnLst>
                                </p:cTn>
                              </p:par>
                              <p:par>
                                <p:cTn id="19" nodeType="withEffect" fill="hold" presetClass="entr" presetID="1">
                                  <p:stCondLst>
                                    <p:cond delay="0"/>
                                  </p:stCondLst>
                                  <p:childTnLst>
                                    <p:set>
                                      <p:cBhvr>
                                        <p:cTn id="20" dur="1" fill="hold">
                                          <p:stCondLst>
                                            <p:cond delay="0"/>
                                          </p:stCondLst>
                                        </p:cTn>
                                        <p:tgtEl>
                                          <p:spTgt spid="501">
                                            <p:txEl>
                                              <p:pRg st="376" end="593"/>
                                            </p:txEl>
                                          </p:spTgt>
                                        </p:tgtEl>
                                        <p:attrNameLst>
                                          <p:attrName>style.visibility</p:attrName>
                                        </p:attrNameLst>
                                      </p:cBhvr>
                                      <p:to>
                                        <p:strVal val="visible"/>
                                      </p:to>
                                    </p:set>
                                  </p:childTnLst>
                                </p:cTn>
                              </p:par>
                            </p:childTnLst>
                          </p:cTn>
                        </p:par>
                      </p:childTnLst>
                    </p:cTn>
                  </p:par>
                  <p:par>
                    <p:cTn id="21" fill="freeze">
                      <p:stCondLst>
                        <p:cond delay="indefinite"/>
                      </p:stCondLst>
                      <p:childTnLst>
                        <p:par>
                          <p:cTn id="22" fill="freeze">
                            <p:stCondLst>
                              <p:cond delay="0"/>
                            </p:stCondLst>
                            <p:childTnLst>
                              <p:par>
                                <p:cTn id="23" nodeType="clickEffect" fill="hold" presetClass="entr" presetID="1">
                                  <p:stCondLst>
                                    <p:cond delay="0"/>
                                  </p:stCondLst>
                                  <p:childTnLst>
                                    <p:set>
                                      <p:cBhvr>
                                        <p:cTn id="24" dur="1" fill="hold">
                                          <p:stCondLst>
                                            <p:cond delay="0"/>
                                          </p:stCondLst>
                                        </p:cTn>
                                        <p:tgtEl>
                                          <p:spTgt spid="501">
                                            <p:txEl>
                                              <p:pRg st="594" end="752"/>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03" name="CustomShape 1"/>
          <p:cNvSpPr/>
          <p:nvPr/>
        </p:nvSpPr>
        <p:spPr>
          <a:xfrm>
            <a:off x="504000" y="301320"/>
            <a:ext cx="9069120" cy="1259640"/>
          </a:xfrm>
          <a:prstGeom prst="rect">
            <a:avLst/>
          </a:prstGeom>
          <a:noFill/>
          <a:ln>
            <a:noFill/>
          </a:ln>
        </p:spPr>
        <p:style>
          <a:lnRef idx="0"/>
          <a:fillRef idx="0"/>
          <a:effectRef idx="0"/>
          <a:fontRef idx="minor"/>
        </p:style>
      </p:sp>
      <p:sp>
        <p:nvSpPr>
          <p:cNvPr id="504" name="CustomShape 2"/>
          <p:cNvSpPr/>
          <p:nvPr/>
        </p:nvSpPr>
        <p:spPr>
          <a:xfrm>
            <a:off x="5688000" y="1800000"/>
            <a:ext cx="3669840" cy="2088720"/>
          </a:xfrm>
          <a:prstGeom prst="rect">
            <a:avLst/>
          </a:prstGeom>
          <a:noFill/>
          <a:ln>
            <a:solidFill>
              <a:srgbClr val="3465a4"/>
            </a:solidFill>
          </a:ln>
        </p:spPr>
        <p:style>
          <a:lnRef idx="0"/>
          <a:fillRef idx="0"/>
          <a:effectRef idx="0"/>
          <a:fontRef idx="minor"/>
        </p:style>
        <p:txBody>
          <a:bodyPr lIns="0" rIns="0" tIns="0" bIns="0"/>
          <a:p>
            <a:pPr algn="ctr">
              <a:lnSpc>
                <a:spcPct val="100000"/>
              </a:lnSpc>
            </a:pPr>
            <a:r>
              <a:rPr b="1" lang="en-GB" sz="2400" spc="-1" strike="noStrike" u="sng" baseline="33000">
                <a:solidFill>
                  <a:srgbClr val="000000"/>
                </a:solidFill>
                <a:uFill>
                  <a:solidFill>
                    <a:srgbClr val="ffffff"/>
                  </a:solidFill>
                </a:uFill>
                <a:latin typeface="Arial"/>
                <a:ea typeface="DejaVu Sans"/>
              </a:rPr>
              <a:t>RAMPION OFFSHORE WIND FARM</a:t>
            </a:r>
            <a:endParaRPr/>
          </a:p>
          <a:p>
            <a:pPr>
              <a:lnSpc>
                <a:spcPct val="100000"/>
              </a:lnSpc>
            </a:pPr>
            <a:r>
              <a:rPr lang="en-GB" sz="2400" spc="-1" strike="noStrike" baseline="33000">
                <a:solidFill>
                  <a:srgbClr val="000000"/>
                </a:solidFill>
                <a:uFill>
                  <a:solidFill>
                    <a:srgbClr val="ffffff"/>
                  </a:solidFill>
                </a:uFill>
                <a:latin typeface="Arial"/>
                <a:ea typeface="DejaVu Sans"/>
              </a:rPr>
              <a:t> </a:t>
            </a:r>
            <a:r>
              <a:rPr lang="en-GB" sz="2400" spc="-1" strike="noStrike" baseline="33000">
                <a:solidFill>
                  <a:srgbClr val="000000"/>
                </a:solidFill>
                <a:uFill>
                  <a:solidFill>
                    <a:srgbClr val="ffffff"/>
                  </a:solidFill>
                </a:uFill>
                <a:latin typeface="Arial"/>
                <a:ea typeface="DejaVu Sans"/>
              </a:rPr>
              <a:t>- 175 turbines, 72 Km2 total area </a:t>
            </a:r>
            <a:endParaRPr/>
          </a:p>
          <a:p>
            <a:pPr>
              <a:lnSpc>
                <a:spcPct val="100000"/>
              </a:lnSpc>
            </a:pPr>
            <a:r>
              <a:rPr lang="en-GB" sz="2400" spc="-1" strike="noStrike" baseline="33000">
                <a:solidFill>
                  <a:srgbClr val="000000"/>
                </a:solidFill>
                <a:uFill>
                  <a:solidFill>
                    <a:srgbClr val="ffffff"/>
                  </a:solidFill>
                </a:uFill>
                <a:latin typeface="Arial"/>
                <a:ea typeface="DejaVu Sans"/>
              </a:rPr>
              <a:t> </a:t>
            </a:r>
            <a:r>
              <a:rPr lang="en-GB" sz="2400" spc="-1" strike="noStrike" baseline="33000">
                <a:solidFill>
                  <a:srgbClr val="000000"/>
                </a:solidFill>
                <a:uFill>
                  <a:solidFill>
                    <a:srgbClr val="ffffff"/>
                  </a:solidFill>
                </a:uFill>
                <a:latin typeface="Arial"/>
                <a:ea typeface="DejaVu Sans"/>
              </a:rPr>
              <a:t>- Closest point 13km  from UK coastline</a:t>
            </a:r>
            <a:endParaRPr/>
          </a:p>
          <a:p>
            <a:pPr>
              <a:lnSpc>
                <a:spcPct val="100000"/>
              </a:lnSpc>
            </a:pPr>
            <a:r>
              <a:rPr lang="en-GB" sz="2400" spc="-1" strike="noStrike" baseline="33000">
                <a:solidFill>
                  <a:srgbClr val="000000"/>
                </a:solidFill>
                <a:uFill>
                  <a:solidFill>
                    <a:srgbClr val="ffffff"/>
                  </a:solidFill>
                </a:uFill>
                <a:latin typeface="Arial"/>
                <a:ea typeface="DejaVu Sans"/>
              </a:rPr>
              <a:t> </a:t>
            </a:r>
            <a:r>
              <a:rPr lang="en-GB" sz="2400" spc="-1" strike="noStrike" baseline="33000">
                <a:solidFill>
                  <a:srgbClr val="000000"/>
                </a:solidFill>
                <a:uFill>
                  <a:solidFill>
                    <a:srgbClr val="ffffff"/>
                  </a:solidFill>
                </a:uFill>
                <a:latin typeface="Arial"/>
                <a:ea typeface="DejaVu Sans"/>
              </a:rPr>
              <a:t>- Local political constituency at time of    </a:t>
            </a:r>
            <a:endParaRPr/>
          </a:p>
          <a:p>
            <a:pPr>
              <a:lnSpc>
                <a:spcPct val="100000"/>
              </a:lnSpc>
            </a:pPr>
            <a:r>
              <a:rPr lang="en-GB" sz="2400" spc="-1" strike="noStrike" baseline="33000">
                <a:solidFill>
                  <a:srgbClr val="000000"/>
                </a:solidFill>
                <a:uFill>
                  <a:solidFill>
                    <a:srgbClr val="ffffff"/>
                  </a:solidFill>
                </a:uFill>
                <a:latin typeface="Arial"/>
                <a:ea typeface="DejaVu Sans"/>
              </a:rPr>
              <a:t>   </a:t>
            </a:r>
            <a:r>
              <a:rPr lang="en-GB" sz="2400" spc="-1" strike="noStrike" baseline="33000">
                <a:solidFill>
                  <a:srgbClr val="000000"/>
                </a:solidFill>
                <a:uFill>
                  <a:solidFill>
                    <a:srgbClr val="ffffff"/>
                  </a:solidFill>
                </a:uFill>
                <a:latin typeface="Arial"/>
                <a:ea typeface="DejaVu Sans"/>
              </a:rPr>
              <a:t>decision – Liberal Democrat</a:t>
            </a:r>
            <a:endParaRPr/>
          </a:p>
          <a:p>
            <a:pPr>
              <a:lnSpc>
                <a:spcPct val="100000"/>
              </a:lnSpc>
            </a:pPr>
            <a:r>
              <a:rPr lang="en-GB" sz="2400" spc="-1" strike="noStrike" baseline="33000">
                <a:solidFill>
                  <a:srgbClr val="000000"/>
                </a:solidFill>
                <a:uFill>
                  <a:solidFill>
                    <a:srgbClr val="ffffff"/>
                  </a:solidFill>
                </a:uFill>
                <a:latin typeface="Arial"/>
                <a:ea typeface="DejaVu Sans"/>
              </a:rPr>
              <a:t> </a:t>
            </a:r>
            <a:r>
              <a:rPr lang="en-GB" sz="2400" spc="-1" strike="noStrike" baseline="33000">
                <a:solidFill>
                  <a:srgbClr val="000000"/>
                </a:solidFill>
                <a:uFill>
                  <a:solidFill>
                    <a:srgbClr val="ffffff"/>
                  </a:solidFill>
                </a:uFill>
                <a:latin typeface="Arial"/>
                <a:ea typeface="DejaVu Sans"/>
              </a:rPr>
              <a:t>- 3 Rounds of public consultation</a:t>
            </a:r>
            <a:endParaRPr/>
          </a:p>
          <a:p>
            <a:pPr>
              <a:lnSpc>
                <a:spcPct val="100000"/>
              </a:lnSpc>
            </a:pPr>
            <a:endParaRPr/>
          </a:p>
          <a:p>
            <a:pPr>
              <a:lnSpc>
                <a:spcPct val="100000"/>
              </a:lnSpc>
            </a:pPr>
            <a:endParaRPr/>
          </a:p>
          <a:p>
            <a:pPr>
              <a:lnSpc>
                <a:spcPct val="100000"/>
              </a:lnSpc>
            </a:pPr>
            <a:endParaRPr/>
          </a:p>
          <a:p>
            <a:pPr>
              <a:lnSpc>
                <a:spcPct val="100000"/>
              </a:lnSpc>
            </a:pPr>
            <a:r>
              <a:rPr lang="en-GB" sz="2400" spc="-1" strike="noStrike">
                <a:solidFill>
                  <a:srgbClr val="000000"/>
                </a:solidFill>
                <a:uFill>
                  <a:solidFill>
                    <a:srgbClr val="ffffff"/>
                  </a:solidFill>
                </a:uFill>
                <a:latin typeface="Arial"/>
                <a:ea typeface="DejaVu Sans"/>
              </a:rPr>
              <a:t>	</a:t>
            </a:r>
            <a:endParaRPr/>
          </a:p>
        </p:txBody>
      </p:sp>
      <p:sp>
        <p:nvSpPr>
          <p:cNvPr id="505" name="CustomShape 3"/>
          <p:cNvSpPr/>
          <p:nvPr/>
        </p:nvSpPr>
        <p:spPr>
          <a:xfrm>
            <a:off x="288000" y="1800000"/>
            <a:ext cx="3958920" cy="2446920"/>
          </a:xfrm>
          <a:prstGeom prst="rect">
            <a:avLst/>
          </a:prstGeom>
          <a:noFill/>
          <a:ln>
            <a:solidFill>
              <a:srgbClr val="3465a4"/>
            </a:solidFill>
          </a:ln>
        </p:spPr>
        <p:style>
          <a:lnRef idx="0"/>
          <a:fillRef idx="0"/>
          <a:effectRef idx="0"/>
          <a:fontRef idx="minor"/>
        </p:style>
        <p:txBody>
          <a:bodyPr lIns="0" rIns="0" tIns="0" bIns="0"/>
          <a:p>
            <a:pPr algn="ctr">
              <a:lnSpc>
                <a:spcPct val="100000"/>
              </a:lnSpc>
            </a:pPr>
            <a:r>
              <a:rPr b="1" lang="en-GB" sz="2400" spc="-1" strike="noStrike" u="sng" baseline="33000">
                <a:solidFill>
                  <a:srgbClr val="000000"/>
                </a:solidFill>
                <a:uFill>
                  <a:solidFill>
                    <a:srgbClr val="ffffff"/>
                  </a:solidFill>
                </a:uFill>
                <a:latin typeface="Arial"/>
                <a:ea typeface="DejaVu Sans"/>
              </a:rPr>
              <a:t>NAVITUS BAY</a:t>
            </a:r>
            <a:endParaRPr/>
          </a:p>
          <a:p>
            <a:pPr>
              <a:lnSpc>
                <a:spcPct val="100000"/>
              </a:lnSpc>
            </a:pPr>
            <a:r>
              <a:rPr lang="en-GB" sz="2400" spc="-1" strike="noStrike" baseline="33000">
                <a:solidFill>
                  <a:srgbClr val="000000"/>
                </a:solidFill>
                <a:uFill>
                  <a:solidFill>
                    <a:srgbClr val="ffffff"/>
                  </a:solidFill>
                </a:uFill>
                <a:latin typeface="Arial"/>
                <a:ea typeface="DejaVu Sans"/>
              </a:rPr>
              <a:t> </a:t>
            </a:r>
            <a:r>
              <a:rPr lang="en-GB" sz="2400" spc="-1" strike="noStrike" baseline="33000">
                <a:solidFill>
                  <a:srgbClr val="000000"/>
                </a:solidFill>
                <a:uFill>
                  <a:solidFill>
                    <a:srgbClr val="ffffff"/>
                  </a:solidFill>
                </a:uFill>
                <a:latin typeface="Arial"/>
                <a:ea typeface="DejaVu Sans"/>
              </a:rPr>
              <a:t>- 194 turbines, 160 km2 total area</a:t>
            </a:r>
            <a:endParaRPr/>
          </a:p>
          <a:p>
            <a:pPr>
              <a:lnSpc>
                <a:spcPct val="100000"/>
              </a:lnSpc>
            </a:pPr>
            <a:r>
              <a:rPr lang="en-GB" sz="2400" spc="-1" strike="noStrike" baseline="33000">
                <a:solidFill>
                  <a:srgbClr val="000000"/>
                </a:solidFill>
                <a:uFill>
                  <a:solidFill>
                    <a:srgbClr val="ffffff"/>
                  </a:solidFill>
                </a:uFill>
                <a:latin typeface="Arial"/>
                <a:ea typeface="DejaVu Sans"/>
              </a:rPr>
              <a:t> </a:t>
            </a:r>
            <a:r>
              <a:rPr lang="en-GB" sz="2400" spc="-1" strike="noStrike" baseline="33000">
                <a:solidFill>
                  <a:srgbClr val="000000"/>
                </a:solidFill>
                <a:uFill>
                  <a:solidFill>
                    <a:srgbClr val="ffffff"/>
                  </a:solidFill>
                </a:uFill>
                <a:latin typeface="Arial"/>
                <a:ea typeface="DejaVu Sans"/>
              </a:rPr>
              <a:t>- Closest point 14km (before mitigation) from UK      coastline</a:t>
            </a:r>
            <a:endParaRPr/>
          </a:p>
          <a:p>
            <a:pPr>
              <a:lnSpc>
                <a:spcPct val="100000"/>
              </a:lnSpc>
            </a:pPr>
            <a:r>
              <a:rPr lang="en-GB" sz="2400" spc="-1" strike="noStrike" baseline="33000">
                <a:solidFill>
                  <a:srgbClr val="000000"/>
                </a:solidFill>
                <a:uFill>
                  <a:solidFill>
                    <a:srgbClr val="ffffff"/>
                  </a:solidFill>
                </a:uFill>
                <a:latin typeface="Arial"/>
                <a:ea typeface="DejaVu Sans"/>
              </a:rPr>
              <a:t> </a:t>
            </a:r>
            <a:r>
              <a:rPr lang="en-GB" sz="2400" spc="-1" strike="noStrike" baseline="33000">
                <a:solidFill>
                  <a:srgbClr val="000000"/>
                </a:solidFill>
                <a:uFill>
                  <a:solidFill>
                    <a:srgbClr val="ffffff"/>
                  </a:solidFill>
                </a:uFill>
                <a:latin typeface="Arial"/>
                <a:ea typeface="DejaVu Sans"/>
              </a:rPr>
              <a:t>- Local political constituency at time of decision –     Conservative</a:t>
            </a:r>
            <a:endParaRPr/>
          </a:p>
          <a:p>
            <a:pPr>
              <a:lnSpc>
                <a:spcPct val="100000"/>
              </a:lnSpc>
            </a:pPr>
            <a:r>
              <a:rPr lang="en-GB" sz="2400" spc="-1" strike="noStrike" baseline="33000">
                <a:solidFill>
                  <a:srgbClr val="000000"/>
                </a:solidFill>
                <a:uFill>
                  <a:solidFill>
                    <a:srgbClr val="ffffff"/>
                  </a:solidFill>
                </a:uFill>
                <a:latin typeface="Arial"/>
                <a:ea typeface="DejaVu Sans"/>
              </a:rPr>
              <a:t> </a:t>
            </a:r>
            <a:r>
              <a:rPr lang="en-GB" sz="2400" spc="-1" strike="noStrike" baseline="33000">
                <a:solidFill>
                  <a:srgbClr val="000000"/>
                </a:solidFill>
                <a:uFill>
                  <a:solidFill>
                    <a:srgbClr val="ffffff"/>
                  </a:solidFill>
                </a:uFill>
                <a:latin typeface="Arial"/>
                <a:ea typeface="DejaVu Sans"/>
              </a:rPr>
              <a:t>- 4 Rounds of public participation  </a:t>
            </a:r>
            <a:endParaRPr/>
          </a:p>
        </p:txBody>
      </p:sp>
      <p:sp>
        <p:nvSpPr>
          <p:cNvPr id="506" name="CustomShape 4"/>
          <p:cNvSpPr/>
          <p:nvPr/>
        </p:nvSpPr>
        <p:spPr>
          <a:xfrm>
            <a:off x="504000" y="4059000"/>
            <a:ext cx="1423080" cy="2088720"/>
          </a:xfrm>
          <a:prstGeom prst="rect">
            <a:avLst/>
          </a:prstGeom>
          <a:noFill/>
          <a:ln>
            <a:noFill/>
          </a:ln>
        </p:spPr>
        <p:style>
          <a:lnRef idx="0"/>
          <a:fillRef idx="0"/>
          <a:effectRef idx="0"/>
          <a:fontRef idx="minor"/>
        </p:style>
      </p:sp>
      <p:sp>
        <p:nvSpPr>
          <p:cNvPr id="507" name="CustomShape 5"/>
          <p:cNvSpPr/>
          <p:nvPr/>
        </p:nvSpPr>
        <p:spPr>
          <a:xfrm>
            <a:off x="504000" y="287640"/>
            <a:ext cx="9071280" cy="862560"/>
          </a:xfrm>
          <a:prstGeom prst="rect">
            <a:avLst/>
          </a:prstGeom>
          <a:noFill/>
          <a:ln>
            <a:noFill/>
          </a:ln>
        </p:spPr>
        <p:style>
          <a:lnRef idx="0"/>
          <a:fillRef idx="0"/>
          <a:effectRef idx="0"/>
          <a:fontRef idx="minor"/>
        </p:style>
        <p:txBody>
          <a:bodyPr lIns="0" rIns="0" tIns="0" bIns="0" anchor="ctr"/>
          <a:p>
            <a:pPr algn="ctr">
              <a:lnSpc>
                <a:spcPct val="100000"/>
              </a:lnSpc>
            </a:pPr>
            <a:r>
              <a:rPr b="1" lang="en-GB" sz="4400" spc="-1" strike="noStrike">
                <a:solidFill>
                  <a:srgbClr val="ffffff"/>
                </a:solidFill>
                <a:uFill>
                  <a:solidFill>
                    <a:srgbClr val="ffffff"/>
                  </a:solidFill>
                </a:uFill>
                <a:latin typeface="Arial"/>
                <a:ea typeface="DejaVu Sans"/>
              </a:rPr>
              <a:t> </a:t>
            </a:r>
            <a:r>
              <a:rPr b="1" lang="en-GB" sz="4400" spc="-1" strike="noStrike">
                <a:solidFill>
                  <a:srgbClr val="ffffff"/>
                </a:solidFill>
                <a:uFill>
                  <a:solidFill>
                    <a:srgbClr val="ffffff"/>
                  </a:solidFill>
                </a:uFill>
                <a:latin typeface="Arial"/>
                <a:ea typeface="DejaVu Sans"/>
              </a:rPr>
              <a:t>NAVITUS BAY vs RAMPION</a:t>
            </a:r>
            <a:endParaRPr/>
          </a:p>
        </p:txBody>
      </p:sp>
      <p:pic>
        <p:nvPicPr>
          <p:cNvPr id="508" name="" descr=""/>
          <p:cNvPicPr/>
          <p:nvPr/>
        </p:nvPicPr>
        <p:blipFill>
          <a:blip r:embed="rId1"/>
          <a:srcRect l="56319" t="27141" r="23397" b="45700"/>
          <a:stretch/>
        </p:blipFill>
        <p:spPr>
          <a:xfrm>
            <a:off x="360000" y="4536000"/>
            <a:ext cx="3886920" cy="2923920"/>
          </a:xfrm>
          <a:prstGeom prst="rect">
            <a:avLst/>
          </a:prstGeom>
          <a:ln w="12600">
            <a:solidFill>
              <a:srgbClr val="3465a4"/>
            </a:solidFill>
            <a:miter/>
          </a:ln>
        </p:spPr>
      </p:pic>
      <p:pic>
        <p:nvPicPr>
          <p:cNvPr id="509" name="" descr=""/>
          <p:cNvPicPr/>
          <p:nvPr/>
        </p:nvPicPr>
        <p:blipFill>
          <a:blip r:embed="rId2"/>
          <a:stretch/>
        </p:blipFill>
        <p:spPr>
          <a:xfrm>
            <a:off x="5487840" y="4536000"/>
            <a:ext cx="3855240" cy="2878920"/>
          </a:xfrm>
          <a:prstGeom prst="rect">
            <a:avLst/>
          </a:prstGeom>
          <a:ln w="12600">
            <a:solidFill>
              <a:srgbClr val="3465a4"/>
            </a:solidFill>
            <a:round/>
          </a:ln>
        </p:spPr>
      </p:pic>
    </p:spTree>
  </p:cSld>
  <p:timing>
    <p:tnLst>
      <p:par>
        <p:cTn id="25" dur="indefinite" restart="never" nodeType="tmRoot">
          <p:childTnLst>
            <p:seq>
              <p:cTn id="26" nodeType="mainSeq">
                <p:childTnLst>
                  <p:par>
                    <p:cTn id="27" fill="freeze">
                      <p:stCondLst>
                        <p:cond delay="indefinite"/>
                      </p:stCondLst>
                      <p:childTnLst>
                        <p:par>
                          <p:cTn id="28" fill="freeze">
                            <p:stCondLst>
                              <p:cond delay="0"/>
                            </p:stCondLst>
                            <p:childTnLst>
                              <p:par>
                                <p:cTn id="29" nodeType="clickEffect" fill="hold" presetClass="entr" presetID="2" presetSubtype="4">
                                  <p:stCondLst>
                                    <p:cond delay="0"/>
                                  </p:stCondLst>
                                  <p:childTnLst>
                                    <p:set>
                                      <p:cBhvr>
                                        <p:cTn id="30" dur="1" fill="hold">
                                          <p:stCondLst>
                                            <p:cond delay="0"/>
                                          </p:stCondLst>
                                        </p:cTn>
                                        <p:tgtEl>
                                          <p:spTgt spid="505"/>
                                        </p:tgtEl>
                                        <p:attrNameLst>
                                          <p:attrName>style.visibility</p:attrName>
                                        </p:attrNameLst>
                                      </p:cBhvr>
                                      <p:to>
                                        <p:strVal val="visible"/>
                                      </p:to>
                                    </p:set>
                                    <p:anim calcmode="lin" valueType="num">
                                      <p:cBhvr additive="repl">
                                        <p:cTn id="31" dur="500" fill="hold"/>
                                        <p:tgtEl>
                                          <p:spTgt spid="505"/>
                                        </p:tgtEl>
                                        <p:attrNameLst>
                                          <p:attrName>ppt_x</p:attrName>
                                        </p:attrNameLst>
                                      </p:cBhvr>
                                      <p:tavLst>
                                        <p:tav tm="0">
                                          <p:val>
                                            <p:strVal val="#ppt_x"/>
                                          </p:val>
                                        </p:tav>
                                        <p:tav tm="100000">
                                          <p:val>
                                            <p:strVal val="#ppt_x"/>
                                          </p:val>
                                        </p:tav>
                                      </p:tavLst>
                                    </p:anim>
                                    <p:anim calcmode="lin" valueType="num">
                                      <p:cBhvr additive="repl">
                                        <p:cTn id="32" dur="500" fill="hold"/>
                                        <p:tgtEl>
                                          <p:spTgt spid="505"/>
                                        </p:tgtEl>
                                        <p:attrNameLst>
                                          <p:attrName>ppt_y</p:attrName>
                                        </p:attrNameLst>
                                      </p:cBhvr>
                                      <p:tavLst>
                                        <p:tav tm="0">
                                          <p:val>
                                            <p:strVal val="1+#ppt_h/2"/>
                                          </p:val>
                                        </p:tav>
                                        <p:tav tm="100000">
                                          <p:val>
                                            <p:strVal val="#ppt_y"/>
                                          </p:val>
                                        </p:tav>
                                      </p:tavLst>
                                    </p:anim>
                                  </p:childTnLst>
                                </p:cTn>
                              </p:par>
                              <p:par>
                                <p:cTn id="33" nodeType="withEffect" fill="hold" presetClass="entr" presetID="2" presetSubtype="4">
                                  <p:stCondLst>
                                    <p:cond delay="0"/>
                                  </p:stCondLst>
                                  <p:childTnLst>
                                    <p:set>
                                      <p:cBhvr>
                                        <p:cTn id="34" dur="1" fill="hold">
                                          <p:stCondLst>
                                            <p:cond delay="0"/>
                                          </p:stCondLst>
                                        </p:cTn>
                                        <p:tgtEl>
                                          <p:spTgt spid="506"/>
                                        </p:tgtEl>
                                        <p:attrNameLst>
                                          <p:attrName>style.visibility</p:attrName>
                                        </p:attrNameLst>
                                      </p:cBhvr>
                                      <p:to>
                                        <p:strVal val="visible"/>
                                      </p:to>
                                    </p:set>
                                    <p:anim calcmode="lin" valueType="num">
                                      <p:cBhvr additive="repl">
                                        <p:cTn id="35" dur="500" fill="hold"/>
                                        <p:tgtEl>
                                          <p:spTgt spid="506"/>
                                        </p:tgtEl>
                                        <p:attrNameLst>
                                          <p:attrName>ppt_x</p:attrName>
                                        </p:attrNameLst>
                                      </p:cBhvr>
                                      <p:tavLst>
                                        <p:tav tm="0">
                                          <p:val>
                                            <p:strVal val="#ppt_x"/>
                                          </p:val>
                                        </p:tav>
                                        <p:tav tm="100000">
                                          <p:val>
                                            <p:strVal val="#ppt_x"/>
                                          </p:val>
                                        </p:tav>
                                      </p:tavLst>
                                    </p:anim>
                                    <p:anim calcmode="lin" valueType="num">
                                      <p:cBhvr additive="repl">
                                        <p:cTn id="36" dur="500" fill="hold"/>
                                        <p:tgtEl>
                                          <p:spTgt spid="506"/>
                                        </p:tgtEl>
                                        <p:attrNameLst>
                                          <p:attrName>ppt_y</p:attrName>
                                        </p:attrNameLst>
                                      </p:cBhvr>
                                      <p:tavLst>
                                        <p:tav tm="0">
                                          <p:val>
                                            <p:strVal val="1+#ppt_h/2"/>
                                          </p:val>
                                        </p:tav>
                                        <p:tav tm="100000">
                                          <p:val>
                                            <p:strVal val="#ppt_y"/>
                                          </p:val>
                                        </p:tav>
                                      </p:tavLst>
                                    </p:anim>
                                  </p:childTnLst>
                                </p:cTn>
                              </p:par>
                            </p:childTnLst>
                          </p:cTn>
                        </p:par>
                      </p:childTnLst>
                    </p:cTn>
                  </p:par>
                  <p:par>
                    <p:cTn id="37" fill="freeze">
                      <p:stCondLst>
                        <p:cond delay="indefinite"/>
                      </p:stCondLst>
                      <p:childTnLst>
                        <p:par>
                          <p:cTn id="38" fill="freeze">
                            <p:stCondLst>
                              <p:cond delay="0"/>
                            </p:stCondLst>
                            <p:childTnLst>
                              <p:par>
                                <p:cTn id="39" nodeType="clickEffect" fill="hold" presetClass="entr" presetID="2" presetSubtype="4">
                                  <p:stCondLst>
                                    <p:cond delay="0"/>
                                  </p:stCondLst>
                                  <p:childTnLst>
                                    <p:set>
                                      <p:cBhvr>
                                        <p:cTn id="40" dur="1" fill="hold">
                                          <p:stCondLst>
                                            <p:cond delay="0"/>
                                          </p:stCondLst>
                                        </p:cTn>
                                        <p:tgtEl>
                                          <p:spTgt spid="504"/>
                                        </p:tgtEl>
                                        <p:attrNameLst>
                                          <p:attrName>style.visibility</p:attrName>
                                        </p:attrNameLst>
                                      </p:cBhvr>
                                      <p:to>
                                        <p:strVal val="visible"/>
                                      </p:to>
                                    </p:set>
                                    <p:anim calcmode="lin" valueType="num">
                                      <p:cBhvr additive="repl">
                                        <p:cTn id="41" dur="500" fill="hold"/>
                                        <p:tgtEl>
                                          <p:spTgt spid="504"/>
                                        </p:tgtEl>
                                        <p:attrNameLst>
                                          <p:attrName>ppt_x</p:attrName>
                                        </p:attrNameLst>
                                      </p:cBhvr>
                                      <p:tavLst>
                                        <p:tav tm="0">
                                          <p:val>
                                            <p:strVal val="#ppt_x"/>
                                          </p:val>
                                        </p:tav>
                                        <p:tav tm="100000">
                                          <p:val>
                                            <p:strVal val="#ppt_x"/>
                                          </p:val>
                                        </p:tav>
                                      </p:tavLst>
                                    </p:anim>
                                    <p:anim calcmode="lin" valueType="num">
                                      <p:cBhvr additive="repl">
                                        <p:cTn id="42" dur="500" fill="hold"/>
                                        <p:tgtEl>
                                          <p:spTgt spid="504"/>
                                        </p:tgtEl>
                                        <p:attrNameLst>
                                          <p:attrName>ppt_y</p:attrName>
                                        </p:attrNameLst>
                                      </p:cBhvr>
                                      <p:tavLst>
                                        <p:tav tm="0">
                                          <p:val>
                                            <p:strVal val="1+#ppt_h/2"/>
                                          </p:val>
                                        </p:tav>
                                        <p:tav tm="100000">
                                          <p:val>
                                            <p:strVal val="#ppt_y"/>
                                          </p:val>
                                        </p:tav>
                                      </p:tavLst>
                                    </p:anim>
                                  </p:childTnLst>
                                </p:cTn>
                              </p:par>
                            </p:childTnLst>
                          </p:cTn>
                        </p:par>
                      </p:childTnLst>
                    </p:cTn>
                  </p:par>
                  <p:par>
                    <p:cTn id="43" fill="freeze">
                      <p:stCondLst>
                        <p:cond delay="indefinite"/>
                      </p:stCondLst>
                      <p:childTnLst>
                        <p:par>
                          <p:cTn id="44" fill="freeze">
                            <p:stCondLst>
                              <p:cond delay="0"/>
                            </p:stCondLst>
                            <p:childTnLst>
                              <p:par>
                                <p:cTn id="45" nodeType="clickEffect" fill="hold" presetClass="entr" presetID="25">
                                  <p:stCondLst>
                                    <p:cond delay="0"/>
                                  </p:stCondLst>
                                  <p:childTnLst>
                                    <p:set>
                                      <p:cBhvr>
                                        <p:cTn id="46" dur="1" fill="hold">
                                          <p:stCondLst>
                                            <p:cond delay="0"/>
                                          </p:stCondLst>
                                        </p:cTn>
                                        <p:tgtEl>
                                          <p:spTgt spid="508"/>
                                        </p:tgtEl>
                                        <p:attrNameLst>
                                          <p:attrName>style.visibility</p:attrName>
                                        </p:attrNameLst>
                                      </p:cBhvr>
                                      <p:to>
                                        <p:strVal val="visible"/>
                                      </p:to>
                                    </p:set>
                                    <p:anim calcmode="lin" valueType="num">
                                      <p:cBhvr additive="repl">
                                        <p:cTn id="47" dur="500" fill="hold">
                                          <p:stCondLst>
                                            <p:cond delay="0"/>
                                          </p:stCondLst>
                                        </p:cTn>
                                        <p:tgtEl>
                                          <p:spTgt spid="508"/>
                                        </p:tgtEl>
                                        <p:attrNameLst>
                                          <p:attrName/>
                                        </p:attrNameLst>
                                      </p:cBhvr>
                                      <p:tavLst>
                                        <p:tav tm="0">
                                          <p:val>
                                            <p:strVal val="-90"/>
                                          </p:val>
                                        </p:tav>
                                        <p:tav tm="100000">
                                          <p:val>
                                            <p:strVal val="0"/>
                                          </p:val>
                                        </p:tav>
                                      </p:tavLst>
                                    </p:anim>
                                    <p:anim calcmode="lin" valueType="num">
                                      <p:cBhvr additive="repl">
                                        <p:cTn id="48" dur="500" fill="hold">
                                          <p:stCondLst>
                                            <p:cond delay="0"/>
                                          </p:stCondLst>
                                        </p:cTn>
                                        <p:tgtEl>
                                          <p:spTgt spid="508"/>
                                        </p:tgtEl>
                                        <p:attrNameLst>
                                          <p:attrName/>
                                        </p:attrNameLst>
                                      </p:cBhvr>
                                      <p:tavLst>
                                        <p:tav tm="0">
                                          <p:val>
                                            <p:strVal val="#ppt_w"/>
                                          </p:val>
                                        </p:tav>
                                        <p:tav tm="100000">
                                          <p:val>
                                            <p:strVal val="#ppt_w*.05"/>
                                          </p:val>
                                        </p:tav>
                                      </p:tavLst>
                                    </p:anim>
                                    <p:anim calcmode="lin" valueType="num">
                                      <p:cBhvr additive="repl">
                                        <p:cTn id="49" dur="500" fill="hold">
                                          <p:stCondLst>
                                            <p:cond delay="500"/>
                                          </p:stCondLst>
                                        </p:cTn>
                                        <p:tgtEl>
                                          <p:spTgt spid="508"/>
                                        </p:tgtEl>
                                        <p:attrNameLst>
                                          <p:attrName/>
                                        </p:attrNameLst>
                                      </p:cBhvr>
                                      <p:tavLst>
                                        <p:tav tm="0">
                                          <p:val>
                                            <p:strVal val="#ppt_w*.05"/>
                                          </p:val>
                                        </p:tav>
                                        <p:tav tm="100000">
                                          <p:val>
                                            <p:strVal val="#ppt_w"/>
                                          </p:val>
                                        </p:tav>
                                      </p:tavLst>
                                    </p:anim>
                                    <p:anim calcmode="lin" valueType="num">
                                      <p:cBhvr additive="repl">
                                        <p:cTn id="50" dur="1000" fill="hold"/>
                                        <p:tgtEl>
                                          <p:spTgt spid="508"/>
                                        </p:tgtEl>
                                        <p:attrNameLst>
                                          <p:attrName/>
                                        </p:attrNameLst>
                                      </p:cBhvr>
                                      <p:tavLst>
                                        <p:tav tm="0">
                                          <p:val>
                                            <p:strVal val="#ppt_h"/>
                                          </p:val>
                                        </p:tav>
                                        <p:tav tm="100000">
                                          <p:val>
                                            <p:strVal val="#ppt_h"/>
                                          </p:val>
                                        </p:tav>
                                      </p:tavLst>
                                    </p:anim>
                                    <p:anim calcmode="lin" valueType="num">
                                      <p:cBhvr additive="repl">
                                        <p:cTn id="51" dur="500" fill="hold">
                                          <p:stCondLst>
                                            <p:cond delay="0"/>
                                          </p:stCondLst>
                                        </p:cTn>
                                        <p:tgtEl>
                                          <p:spTgt spid="508"/>
                                        </p:tgtEl>
                                        <p:attrNameLst>
                                          <p:attrName>ppt_x</p:attrName>
                                        </p:attrNameLst>
                                      </p:cBhvr>
                                      <p:tavLst>
                                        <p:tav tm="0">
                                          <p:val>
                                            <p:strVal val="#ppt_x+.4"/>
                                          </p:val>
                                        </p:tav>
                                        <p:tav tm="100000">
                                          <p:val>
                                            <p:strVal val="#ppt_x"/>
                                          </p:val>
                                        </p:tav>
                                      </p:tavLst>
                                    </p:anim>
                                    <p:anim calcmode="lin" valueType="num">
                                      <p:cBhvr additive="repl">
                                        <p:cTn id="52" dur="500" fill="hold">
                                          <p:stCondLst>
                                            <p:cond delay="0"/>
                                          </p:stCondLst>
                                        </p:cTn>
                                        <p:tgtEl>
                                          <p:spTgt spid="508"/>
                                        </p:tgtEl>
                                        <p:attrNameLst>
                                          <p:attrName>ppt_y</p:attrName>
                                        </p:attrNameLst>
                                      </p:cBhvr>
                                      <p:tavLst>
                                        <p:tav tm="0">
                                          <p:val>
                                            <p:strVal val="#ppt_y-.2"/>
                                          </p:val>
                                        </p:tav>
                                        <p:tav tm="100000">
                                          <p:val>
                                            <p:strVal val="#ppt_y+.1"/>
                                          </p:val>
                                        </p:tav>
                                      </p:tavLst>
                                    </p:anim>
                                    <p:anim calcmode="lin" valueType="num">
                                      <p:cBhvr additive="repl">
                                        <p:cTn id="53" dur="500" fill="hold">
                                          <p:stCondLst>
                                            <p:cond delay="500"/>
                                          </p:stCondLst>
                                        </p:cTn>
                                        <p:tgtEl>
                                          <p:spTgt spid="508"/>
                                        </p:tgtEl>
                                        <p:attrNameLst>
                                          <p:attrName>ppt_y</p:attrName>
                                        </p:attrNameLst>
                                      </p:cBhvr>
                                      <p:tavLst>
                                        <p:tav tm="0">
                                          <p:val>
                                            <p:strVal val="#ppt_y+.1"/>
                                          </p:val>
                                        </p:tav>
                                        <p:tav tm="100000">
                                          <p:val>
                                            <p:strVal val="#ppt_y"/>
                                          </p:val>
                                        </p:tav>
                                      </p:tavLst>
                                    </p:anim>
                                    <p:animEffect filter="fade" transition="in">
                                      <p:cBhvr additive="repl">
                                        <p:cTn id="54" dur="1000">
                                          <p:stCondLst>
                                            <p:cond delay="0"/>
                                          </p:stCondLst>
                                        </p:cTn>
                                        <p:tgtEl>
                                          <p:spTgt spid="50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10" name="CustomShape 1"/>
          <p:cNvSpPr/>
          <p:nvPr/>
        </p:nvSpPr>
        <p:spPr>
          <a:xfrm>
            <a:off x="505800" y="0"/>
            <a:ext cx="9069120" cy="1259640"/>
          </a:xfrm>
          <a:prstGeom prst="rect">
            <a:avLst/>
          </a:prstGeom>
          <a:noFill/>
          <a:ln>
            <a:noFill/>
          </a:ln>
        </p:spPr>
        <p:style>
          <a:lnRef idx="0"/>
          <a:fillRef idx="0"/>
          <a:effectRef idx="0"/>
          <a:fontRef idx="minor"/>
        </p:style>
        <p:txBody>
          <a:bodyPr lIns="0" rIns="0" tIns="0" bIns="0" anchor="ctr"/>
          <a:p>
            <a:pPr algn="ctr">
              <a:lnSpc>
                <a:spcPct val="100000"/>
              </a:lnSpc>
            </a:pPr>
            <a:r>
              <a:rPr lang="en-GB" sz="4400" spc="-1" strike="noStrike">
                <a:solidFill>
                  <a:srgbClr val="ffffff"/>
                </a:solidFill>
                <a:uFill>
                  <a:solidFill>
                    <a:srgbClr val="ffffff"/>
                  </a:solidFill>
                </a:uFill>
                <a:latin typeface="Arial"/>
                <a:ea typeface="DejaVu Sans"/>
              </a:rPr>
              <a:t>Where did it go wrong?</a:t>
            </a:r>
            <a:r>
              <a:rPr lang="en-GB" sz="4400" spc="-1" strike="noStrike">
                <a:solidFill>
                  <a:srgbClr val="ffffff"/>
                </a:solidFill>
                <a:uFill>
                  <a:solidFill>
                    <a:srgbClr val="ffffff"/>
                  </a:solidFill>
                </a:uFill>
                <a:latin typeface="Arial"/>
                <a:ea typeface="DejaVu Sans"/>
              </a:rPr>
              <a:t>	</a:t>
            </a:r>
            <a:endParaRPr/>
          </a:p>
        </p:txBody>
      </p:sp>
      <p:sp>
        <p:nvSpPr>
          <p:cNvPr id="511" name="TextShape 2"/>
          <p:cNvSpPr txBox="1"/>
          <p:nvPr/>
        </p:nvSpPr>
        <p:spPr>
          <a:xfrm>
            <a:off x="144000" y="1872000"/>
            <a:ext cx="4464000" cy="3417840"/>
          </a:xfrm>
          <a:prstGeom prst="rect">
            <a:avLst/>
          </a:prstGeom>
          <a:noFill/>
          <a:ln>
            <a:noFill/>
          </a:ln>
        </p:spPr>
        <p:txBody>
          <a:bodyPr lIns="90000" rIns="90000" tIns="45000" bIns="45000"/>
          <a:p>
            <a:r>
              <a:rPr lang="en-GB" sz="1800" spc="-1">
                <a:latin typeface="Arial"/>
              </a:rPr>
              <a:t>Examining Authority (ExA)'s Report stated that:</a:t>
            </a:r>
            <a:endParaRPr/>
          </a:p>
          <a:p>
            <a:endParaRPr/>
          </a:p>
          <a:p>
            <a:r>
              <a:rPr lang="en-GB" sz="1800" spc="-1">
                <a:latin typeface="Arial"/>
              </a:rPr>
              <a:t>- would comply with the need case set out in the Overarching National Policy Statement for Energy(EN-1)</a:t>
            </a:r>
            <a:endParaRPr/>
          </a:p>
          <a:p>
            <a:r>
              <a:rPr lang="en-GB" sz="1800" spc="-1">
                <a:latin typeface="Arial"/>
              </a:rPr>
              <a:t>- Acknowledged presumption </a:t>
            </a:r>
            <a:r>
              <a:rPr b="1" lang="en-GB" sz="1800" spc="-1">
                <a:latin typeface="Arial"/>
              </a:rPr>
              <a:t>in favour </a:t>
            </a:r>
            <a:r>
              <a:rPr lang="en-GB" sz="1800" spc="-1">
                <a:latin typeface="Arial"/>
              </a:rPr>
              <a:t>of granting developing consent for certain types of NSIP's</a:t>
            </a:r>
            <a:endParaRPr/>
          </a:p>
          <a:p>
            <a:r>
              <a:rPr lang="en-GB" sz="1800" spc="-1">
                <a:latin typeface="Arial"/>
              </a:rPr>
              <a:t>- Project likely to lead to creation of 'large number of jobs (up to 1700 full time equivalents)</a:t>
            </a:r>
            <a:endParaRPr/>
          </a:p>
          <a:p>
            <a:r>
              <a:rPr lang="en-GB" sz="1800" spc="-1">
                <a:latin typeface="Arial"/>
              </a:rPr>
              <a:t>    </a:t>
            </a:r>
            <a:endParaRPr/>
          </a:p>
        </p:txBody>
      </p:sp>
      <p:sp>
        <p:nvSpPr>
          <p:cNvPr id="512" name="TextShape 3"/>
          <p:cNvSpPr txBox="1"/>
          <p:nvPr/>
        </p:nvSpPr>
        <p:spPr>
          <a:xfrm>
            <a:off x="4968000" y="2016000"/>
            <a:ext cx="4248000" cy="3938040"/>
          </a:xfrm>
          <a:prstGeom prst="rect">
            <a:avLst/>
          </a:prstGeom>
          <a:noFill/>
          <a:ln>
            <a:noFill/>
          </a:ln>
        </p:spPr>
        <p:txBody>
          <a:bodyPr lIns="90000" rIns="90000" tIns="45000" bIns="45000"/>
          <a:p>
            <a:r>
              <a:rPr b="1" lang="en-GB" sz="1800" spc="-1" u="sng">
                <a:solidFill>
                  <a:srgbClr val="800000"/>
                </a:solidFill>
                <a:uFill>
                  <a:solidFill>
                    <a:srgbClr val="ffffff"/>
                  </a:solidFill>
                </a:uFill>
                <a:latin typeface="Arial"/>
              </a:rPr>
              <a:t>HOWEVER</a:t>
            </a:r>
            <a:endParaRPr/>
          </a:p>
          <a:p>
            <a:r>
              <a:rPr b="1" lang="en-GB" sz="1800" spc="-1">
                <a:solidFill>
                  <a:srgbClr val="800000"/>
                </a:solidFill>
                <a:uFill>
                  <a:solidFill>
                    <a:srgbClr val="ffffff"/>
                  </a:solidFill>
                </a:uFill>
                <a:latin typeface="Arial"/>
              </a:rPr>
              <a:t>- concluded that “the Secretary of State considers…that the development...though not damaging to the protected feature of the World Heritage Site, would adversely affect the use and enjoyment of that site...and it's utility and amenity value”</a:t>
            </a:r>
            <a:endParaRPr/>
          </a:p>
          <a:p>
            <a:endParaRPr/>
          </a:p>
        </p:txBody>
      </p:sp>
      <p:pic>
        <p:nvPicPr>
          <p:cNvPr id="513" name="" descr=""/>
          <p:cNvPicPr/>
          <p:nvPr/>
        </p:nvPicPr>
        <p:blipFill>
          <a:blip r:embed="rId1"/>
          <a:stretch/>
        </p:blipFill>
        <p:spPr>
          <a:xfrm>
            <a:off x="1440000" y="5040000"/>
            <a:ext cx="7314840" cy="1797840"/>
          </a:xfrm>
          <a:prstGeom prst="rect">
            <a:avLst/>
          </a:prstGeom>
          <a:ln>
            <a:solidFill>
              <a:srgbClr val="3465a4"/>
            </a:solidFill>
          </a:ln>
        </p:spPr>
      </p:pic>
      <p:sp>
        <p:nvSpPr>
          <p:cNvPr id="514" name="TextShape 4"/>
          <p:cNvSpPr txBox="1"/>
          <p:nvPr/>
        </p:nvSpPr>
        <p:spPr>
          <a:xfrm>
            <a:off x="1592280" y="6925320"/>
            <a:ext cx="7047720" cy="346680"/>
          </a:xfrm>
          <a:prstGeom prst="rect">
            <a:avLst/>
          </a:prstGeom>
          <a:noFill/>
          <a:ln>
            <a:noFill/>
          </a:ln>
        </p:spPr>
        <p:txBody>
          <a:bodyPr lIns="90000" rIns="90000" tIns="45000" bIns="45000"/>
          <a:p>
            <a:r>
              <a:rPr lang="en-GB" sz="1800" spc="-1">
                <a:latin typeface="Arial"/>
              </a:rPr>
              <a:t>Navitus Bay viewpoint representation Undercliff Drive, Bournemouth</a:t>
            </a:r>
            <a:endParaRPr/>
          </a:p>
        </p:txBody>
      </p:sp>
    </p:spTree>
  </p:cSld>
  <p:timing>
    <p:tnLst>
      <p:par>
        <p:cTn id="55" dur="indefinite" restart="never" nodeType="tmRoot">
          <p:childTnLst>
            <p:seq>
              <p:cTn id="56"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515" name="" descr=""/>
          <p:cNvPicPr/>
          <p:nvPr/>
        </p:nvPicPr>
        <p:blipFill>
          <a:blip r:embed="rId1"/>
          <a:stretch/>
        </p:blipFill>
        <p:spPr>
          <a:xfrm>
            <a:off x="491400" y="1879920"/>
            <a:ext cx="5844600" cy="4384080"/>
          </a:xfrm>
          <a:prstGeom prst="rect">
            <a:avLst/>
          </a:prstGeom>
          <a:ln>
            <a:solidFill>
              <a:srgbClr val="3465a4"/>
            </a:solidFill>
          </a:ln>
        </p:spPr>
      </p:pic>
      <p:sp>
        <p:nvSpPr>
          <p:cNvPr id="516" name="TextShape 1"/>
          <p:cNvSpPr txBox="1"/>
          <p:nvPr/>
        </p:nvSpPr>
        <p:spPr>
          <a:xfrm>
            <a:off x="504000" y="0"/>
            <a:ext cx="9072000" cy="1261800"/>
          </a:xfrm>
          <a:prstGeom prst="rect">
            <a:avLst/>
          </a:prstGeom>
          <a:noFill/>
          <a:ln>
            <a:noFill/>
          </a:ln>
        </p:spPr>
        <p:txBody>
          <a:bodyPr lIns="0" rIns="0" tIns="0" bIns="0" anchor="ctr"/>
          <a:p>
            <a:pPr algn="ctr"/>
            <a:r>
              <a:rPr lang="en-GB" sz="4400" spc="-1">
                <a:solidFill>
                  <a:srgbClr val="ffffff"/>
                </a:solidFill>
                <a:latin typeface="Arial"/>
              </a:rPr>
              <a:t>Negative representation during public participation </a:t>
            </a:r>
            <a:endParaRPr/>
          </a:p>
        </p:txBody>
      </p:sp>
      <p:sp>
        <p:nvSpPr>
          <p:cNvPr id="517" name="TextShape 2"/>
          <p:cNvSpPr txBox="1"/>
          <p:nvPr/>
        </p:nvSpPr>
        <p:spPr>
          <a:xfrm>
            <a:off x="6624000" y="2771640"/>
            <a:ext cx="2808000" cy="3780360"/>
          </a:xfrm>
          <a:prstGeom prst="rect">
            <a:avLst/>
          </a:prstGeom>
          <a:noFill/>
          <a:ln>
            <a:noFill/>
          </a:ln>
        </p:spPr>
        <p:txBody>
          <a:bodyPr lIns="90000" rIns="90000" tIns="45000" bIns="45000"/>
          <a:p>
            <a:r>
              <a:rPr lang="en-GB" sz="2600" spc="-1">
                <a:latin typeface="Arial"/>
              </a:rPr>
              <a:t>Large number of locals reacted negatively for fears of potential impacts on property prices</a:t>
            </a:r>
            <a:endParaRPr/>
          </a:p>
        </p:txBody>
      </p:sp>
    </p:spTree>
  </p:cSld>
  <p:timing>
    <p:tnLst>
      <p:par>
        <p:cTn id="57" dur="indefinite" restart="never" nodeType="tmRoot">
          <p:childTnLst>
            <p:seq>
              <p:cTn id="58"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18" name="CustomShape 1"/>
          <p:cNvSpPr/>
          <p:nvPr/>
        </p:nvSpPr>
        <p:spPr>
          <a:xfrm>
            <a:off x="504000" y="301320"/>
            <a:ext cx="9069120" cy="1259640"/>
          </a:xfrm>
          <a:prstGeom prst="rect">
            <a:avLst/>
          </a:prstGeom>
          <a:noFill/>
          <a:ln>
            <a:noFill/>
          </a:ln>
        </p:spPr>
        <p:style>
          <a:lnRef idx="0"/>
          <a:fillRef idx="0"/>
          <a:effectRef idx="0"/>
          <a:fontRef idx="minor"/>
        </p:style>
      </p:sp>
      <p:sp>
        <p:nvSpPr>
          <p:cNvPr id="519" name="CustomShape 2"/>
          <p:cNvSpPr/>
          <p:nvPr/>
        </p:nvSpPr>
        <p:spPr>
          <a:xfrm>
            <a:off x="504000" y="1769040"/>
            <a:ext cx="4424400" cy="4381920"/>
          </a:xfrm>
          <a:prstGeom prst="rect">
            <a:avLst/>
          </a:prstGeom>
          <a:noFill/>
          <a:ln>
            <a:noFill/>
          </a:ln>
        </p:spPr>
        <p:style>
          <a:lnRef idx="0"/>
          <a:fillRef idx="0"/>
          <a:effectRef idx="0"/>
          <a:fontRef idx="minor"/>
        </p:style>
      </p:sp>
      <p:sp>
        <p:nvSpPr>
          <p:cNvPr id="520" name="CustomShape 3"/>
          <p:cNvSpPr/>
          <p:nvPr/>
        </p:nvSpPr>
        <p:spPr>
          <a:xfrm>
            <a:off x="505440" y="34920"/>
            <a:ext cx="9069120" cy="1259640"/>
          </a:xfrm>
          <a:prstGeom prst="rect">
            <a:avLst/>
          </a:prstGeom>
          <a:noFill/>
          <a:ln>
            <a:noFill/>
          </a:ln>
        </p:spPr>
        <p:style>
          <a:lnRef idx="0"/>
          <a:fillRef idx="0"/>
          <a:effectRef idx="0"/>
          <a:fontRef idx="minor"/>
        </p:style>
        <p:txBody>
          <a:bodyPr lIns="0" rIns="0" tIns="0" bIns="0" anchor="ctr"/>
          <a:p>
            <a:pPr algn="ctr">
              <a:lnSpc>
                <a:spcPct val="100000"/>
              </a:lnSpc>
            </a:pPr>
            <a:r>
              <a:rPr lang="en-GB" sz="4400" spc="-1" strike="noStrike">
                <a:solidFill>
                  <a:srgbClr val="ffffff"/>
                </a:solidFill>
                <a:uFill>
                  <a:solidFill>
                    <a:srgbClr val="ffffff"/>
                  </a:solidFill>
                </a:uFill>
                <a:latin typeface="Arial"/>
                <a:ea typeface="DejaVu Sans"/>
              </a:rPr>
              <a:t>What is NIMBYism?</a:t>
            </a:r>
            <a:endParaRPr/>
          </a:p>
        </p:txBody>
      </p:sp>
      <p:sp>
        <p:nvSpPr>
          <p:cNvPr id="521" name="CustomShape 4"/>
          <p:cNvSpPr/>
          <p:nvPr/>
        </p:nvSpPr>
        <p:spPr>
          <a:xfrm>
            <a:off x="504000" y="1769040"/>
            <a:ext cx="3742200" cy="4381920"/>
          </a:xfrm>
          <a:prstGeom prst="rect">
            <a:avLst/>
          </a:prstGeom>
          <a:noFill/>
          <a:ln>
            <a:noFill/>
          </a:ln>
        </p:spPr>
        <p:style>
          <a:lnRef idx="0"/>
          <a:fillRef idx="0"/>
          <a:effectRef idx="0"/>
          <a:fontRef idx="minor"/>
        </p:style>
        <p:txBody>
          <a:bodyPr lIns="0" rIns="0" tIns="0" bIns="0"/>
          <a:p>
            <a:pPr marL="432000" indent="-322200">
              <a:lnSpc>
                <a:spcPct val="100000"/>
              </a:lnSpc>
              <a:buClr>
                <a:srgbClr val="ffffff"/>
              </a:buClr>
              <a:buSzPct val="45000"/>
              <a:buFont typeface="StarSymbol"/>
              <a:buChar char="l"/>
            </a:pPr>
            <a:r>
              <a:rPr lang="en-GB" sz="2200" spc="-1" strike="noStrike">
                <a:solidFill>
                  <a:srgbClr val="000000"/>
                </a:solidFill>
                <a:uFill>
                  <a:solidFill>
                    <a:srgbClr val="ffffff"/>
                  </a:solidFill>
                </a:uFill>
                <a:latin typeface="Arial"/>
                <a:ea typeface="DejaVu Sans"/>
              </a:rPr>
              <a:t>characterization of opposition by local residents to a proposal for a new development because it is close to their place of residence</a:t>
            </a:r>
            <a:endParaRPr/>
          </a:p>
          <a:p>
            <a:pPr marL="432000" indent="-322200">
              <a:lnSpc>
                <a:spcPct val="100000"/>
              </a:lnSpc>
              <a:buClr>
                <a:srgbClr val="ffffff"/>
              </a:buClr>
              <a:buSzPct val="45000"/>
              <a:buFont typeface="StarSymbol"/>
              <a:buChar char="l"/>
            </a:pPr>
            <a:r>
              <a:rPr lang="en-GB" sz="2200" spc="-1" strike="noStrike">
                <a:solidFill>
                  <a:srgbClr val="000000"/>
                </a:solidFill>
                <a:uFill>
                  <a:solidFill>
                    <a:srgbClr val="ffffff"/>
                  </a:solidFill>
                </a:uFill>
                <a:latin typeface="Arial"/>
                <a:ea typeface="DejaVu Sans"/>
              </a:rPr>
              <a:t> </a:t>
            </a:r>
            <a:endParaRPr/>
          </a:p>
          <a:p>
            <a:pPr marL="432000" indent="-322200">
              <a:lnSpc>
                <a:spcPct val="100000"/>
              </a:lnSpc>
              <a:buClr>
                <a:srgbClr val="ffffff"/>
              </a:buClr>
              <a:buSzPct val="45000"/>
              <a:buFont typeface="StarSymbol"/>
              <a:buChar char="l"/>
            </a:pPr>
            <a:r>
              <a:rPr lang="en-GB" sz="2200" spc="-1" strike="noStrike">
                <a:solidFill>
                  <a:srgbClr val="000000"/>
                </a:solidFill>
                <a:uFill>
                  <a:solidFill>
                    <a:srgbClr val="ffffff"/>
                  </a:solidFill>
                </a:uFill>
                <a:latin typeface="Arial"/>
                <a:ea typeface="DejaVu Sans"/>
              </a:rPr>
              <a:t>Not opposed to general support for offshore wind farms per se, would support construction in different location</a:t>
            </a:r>
            <a:endParaRPr/>
          </a:p>
          <a:p>
            <a:pPr marL="432000" indent="-322200">
              <a:lnSpc>
                <a:spcPct val="100000"/>
              </a:lnSpc>
              <a:buClr>
                <a:srgbClr val="ffffff"/>
              </a:buClr>
              <a:buSzPct val="45000"/>
              <a:buFont typeface="StarSymbol"/>
              <a:buChar char="l"/>
            </a:pPr>
            <a:r>
              <a:rPr lang="en-GB" sz="2200" spc="-1" strike="noStrike">
                <a:solidFill>
                  <a:srgbClr val="000000"/>
                </a:solidFill>
                <a:uFill>
                  <a:solidFill>
                    <a:srgbClr val="ffffff"/>
                  </a:solidFill>
                </a:uFill>
                <a:latin typeface="Arial"/>
                <a:ea typeface="DejaVu Sans"/>
              </a:rPr>
              <a:t> </a:t>
            </a:r>
            <a:endParaRPr/>
          </a:p>
          <a:p>
            <a:pPr marL="432000" indent="-322200">
              <a:lnSpc>
                <a:spcPct val="100000"/>
              </a:lnSpc>
              <a:buClr>
                <a:srgbClr val="ffffff"/>
              </a:buClr>
              <a:buSzPct val="45000"/>
              <a:buFont typeface="StarSymbol"/>
              <a:buChar char="l"/>
            </a:pPr>
            <a:r>
              <a:rPr lang="en-GB" sz="2200" spc="-1" strike="noStrike">
                <a:solidFill>
                  <a:srgbClr val="000000"/>
                </a:solidFill>
                <a:uFill>
                  <a:solidFill>
                    <a:srgbClr val="ffffff"/>
                  </a:solidFill>
                </a:uFill>
                <a:latin typeface="Arial"/>
                <a:ea typeface="DejaVu Sans"/>
              </a:rPr>
              <a:t>  </a:t>
            </a:r>
            <a:endParaRPr/>
          </a:p>
          <a:p>
            <a:pPr marL="432000" indent="-322200">
              <a:lnSpc>
                <a:spcPct val="100000"/>
              </a:lnSpc>
              <a:buClr>
                <a:srgbClr val="ffffff"/>
              </a:buClr>
              <a:buSzPct val="45000"/>
              <a:buFont typeface="StarSymbol"/>
              <a:buChar char="l"/>
            </a:pPr>
            <a:r>
              <a:rPr lang="en-GB" sz="2200" spc="-1" strike="noStrike">
                <a:solidFill>
                  <a:srgbClr val="000000"/>
                </a:solidFill>
                <a:uFill>
                  <a:solidFill>
                    <a:srgbClr val="ffffff"/>
                  </a:solidFill>
                </a:uFill>
                <a:latin typeface="Arial"/>
                <a:ea typeface="DejaVu Sans"/>
              </a:rPr>
              <a:t> </a:t>
            </a:r>
            <a:endParaRPr/>
          </a:p>
        </p:txBody>
      </p:sp>
      <p:pic>
        <p:nvPicPr>
          <p:cNvPr id="522" name="" descr=""/>
          <p:cNvPicPr/>
          <p:nvPr/>
        </p:nvPicPr>
        <p:blipFill>
          <a:blip r:embed="rId1"/>
          <a:stretch/>
        </p:blipFill>
        <p:spPr>
          <a:xfrm>
            <a:off x="4573440" y="1807200"/>
            <a:ext cx="4892760" cy="3375000"/>
          </a:xfrm>
          <a:prstGeom prst="rect">
            <a:avLst/>
          </a:prstGeom>
          <a:ln>
            <a:noFill/>
          </a:ln>
        </p:spPr>
      </p:pic>
    </p:spTree>
  </p:cSld>
  <p:timing>
    <p:tnLst>
      <p:par>
        <p:cTn id="59" dur="indefinite" restart="never" nodeType="tmRoot">
          <p:childTnLst>
            <p:seq>
              <p:cTn id="60"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23" name="CustomShape 1"/>
          <p:cNvSpPr/>
          <p:nvPr/>
        </p:nvSpPr>
        <p:spPr>
          <a:xfrm>
            <a:off x="504000" y="0"/>
            <a:ext cx="9069120" cy="1078560"/>
          </a:xfrm>
          <a:prstGeom prst="rect">
            <a:avLst/>
          </a:prstGeom>
          <a:noFill/>
          <a:ln>
            <a:noFill/>
          </a:ln>
        </p:spPr>
        <p:style>
          <a:lnRef idx="0"/>
          <a:fillRef idx="0"/>
          <a:effectRef idx="0"/>
          <a:fontRef idx="minor"/>
        </p:style>
        <p:txBody>
          <a:bodyPr lIns="0" rIns="0" tIns="0" bIns="0" anchor="ctr"/>
          <a:p>
            <a:pPr algn="ctr">
              <a:lnSpc>
                <a:spcPct val="100000"/>
              </a:lnSpc>
            </a:pPr>
            <a:r>
              <a:rPr lang="en-GB" sz="4400" spc="-1" strike="noStrike">
                <a:solidFill>
                  <a:srgbClr val="ffffff"/>
                </a:solidFill>
                <a:uFill>
                  <a:solidFill>
                    <a:srgbClr val="ffffff"/>
                  </a:solidFill>
                </a:uFill>
                <a:latin typeface="Arial"/>
                <a:ea typeface="DejaVu Sans"/>
              </a:rPr>
              <a:t>Potential causes</a:t>
            </a:r>
            <a:endParaRPr/>
          </a:p>
        </p:txBody>
      </p:sp>
      <p:sp>
        <p:nvSpPr>
          <p:cNvPr id="524" name="CustomShape 2"/>
          <p:cNvSpPr/>
          <p:nvPr/>
        </p:nvSpPr>
        <p:spPr>
          <a:xfrm>
            <a:off x="504000" y="1656000"/>
            <a:ext cx="3022200" cy="2089080"/>
          </a:xfrm>
          <a:prstGeom prst="rect">
            <a:avLst/>
          </a:prstGeom>
          <a:noFill/>
          <a:ln>
            <a:noFill/>
          </a:ln>
        </p:spPr>
        <p:style>
          <a:lnRef idx="0"/>
          <a:fillRef idx="0"/>
          <a:effectRef idx="0"/>
          <a:fontRef idx="minor"/>
        </p:style>
        <p:txBody>
          <a:bodyPr lIns="0" rIns="0" tIns="0" bIns="0"/>
          <a:p>
            <a:pPr marL="432000" indent="-322200">
              <a:lnSpc>
                <a:spcPct val="100000"/>
              </a:lnSpc>
              <a:buClr>
                <a:srgbClr val="ffffff"/>
              </a:buClr>
              <a:buSzPct val="45000"/>
              <a:buFont typeface="StarSymbol"/>
              <a:buChar char="l"/>
            </a:pPr>
            <a:r>
              <a:rPr lang="en-GB" sz="2400" spc="-1" strike="noStrike">
                <a:solidFill>
                  <a:srgbClr val="000000"/>
                </a:solidFill>
                <a:uFill>
                  <a:solidFill>
                    <a:srgbClr val="ffffff"/>
                  </a:solidFill>
                </a:uFill>
                <a:latin typeface="Arial"/>
                <a:ea typeface="Microsoft YaHei"/>
              </a:rPr>
              <a:t>Prioritisation for self interest over the need for sustainable generation</a:t>
            </a:r>
            <a:endParaRPr/>
          </a:p>
        </p:txBody>
      </p:sp>
      <p:sp>
        <p:nvSpPr>
          <p:cNvPr id="525" name="CustomShape 3"/>
          <p:cNvSpPr/>
          <p:nvPr/>
        </p:nvSpPr>
        <p:spPr>
          <a:xfrm>
            <a:off x="3672000" y="1653120"/>
            <a:ext cx="2791080" cy="2089080"/>
          </a:xfrm>
          <a:prstGeom prst="rect">
            <a:avLst/>
          </a:prstGeom>
          <a:noFill/>
          <a:ln>
            <a:noFill/>
          </a:ln>
        </p:spPr>
        <p:style>
          <a:lnRef idx="0"/>
          <a:fillRef idx="0"/>
          <a:effectRef idx="0"/>
          <a:fontRef idx="minor"/>
        </p:style>
        <p:txBody>
          <a:bodyPr lIns="0" rIns="0" tIns="0" bIns="0"/>
          <a:p>
            <a:pPr marL="432000" indent="-322200">
              <a:lnSpc>
                <a:spcPct val="100000"/>
              </a:lnSpc>
              <a:buClr>
                <a:srgbClr val="ffffff"/>
              </a:buClr>
              <a:buSzPct val="45000"/>
              <a:buFont typeface="StarSymbol"/>
              <a:buChar char="l"/>
            </a:pPr>
            <a:r>
              <a:rPr lang="en-GB" sz="2400" spc="-1" strike="noStrike">
                <a:solidFill>
                  <a:srgbClr val="000000"/>
                </a:solidFill>
                <a:uFill>
                  <a:solidFill>
                    <a:srgbClr val="ffffff"/>
                  </a:solidFill>
                </a:uFill>
                <a:latin typeface="Arial"/>
                <a:ea typeface="DejaVu Sans"/>
              </a:rPr>
              <a:t>Disdain towards policy makers and planners for lack of involvement in decision making</a:t>
            </a:r>
            <a:endParaRPr/>
          </a:p>
          <a:p>
            <a:pPr marL="432000" indent="-322200">
              <a:lnSpc>
                <a:spcPct val="100000"/>
              </a:lnSpc>
              <a:buClr>
                <a:srgbClr val="ffffff"/>
              </a:buClr>
              <a:buSzPct val="45000"/>
              <a:buFont typeface="StarSymbol"/>
              <a:buChar char="l"/>
            </a:pPr>
            <a:r>
              <a:rPr lang="en-GB" sz="2400" spc="-1" strike="noStrike">
                <a:solidFill>
                  <a:srgbClr val="000000"/>
                </a:solidFill>
                <a:uFill>
                  <a:solidFill>
                    <a:srgbClr val="ffffff"/>
                  </a:solidFill>
                </a:uFill>
                <a:latin typeface="Arial"/>
                <a:ea typeface="DejaVu Sans"/>
              </a:rPr>
              <a:t>- Top down approach   </a:t>
            </a:r>
            <a:endParaRPr/>
          </a:p>
        </p:txBody>
      </p:sp>
      <p:sp>
        <p:nvSpPr>
          <p:cNvPr id="526" name="CustomShape 4"/>
          <p:cNvSpPr/>
          <p:nvPr/>
        </p:nvSpPr>
        <p:spPr>
          <a:xfrm>
            <a:off x="7056000" y="1728000"/>
            <a:ext cx="2662200" cy="2089080"/>
          </a:xfrm>
          <a:prstGeom prst="rect">
            <a:avLst/>
          </a:prstGeom>
          <a:noFill/>
          <a:ln>
            <a:noFill/>
          </a:ln>
        </p:spPr>
        <p:style>
          <a:lnRef idx="0"/>
          <a:fillRef idx="0"/>
          <a:effectRef idx="0"/>
          <a:fontRef idx="minor"/>
        </p:style>
        <p:txBody>
          <a:bodyPr lIns="0" rIns="0" tIns="0" bIns="0"/>
          <a:p>
            <a:pPr marL="432000" indent="-322200">
              <a:lnSpc>
                <a:spcPct val="100000"/>
              </a:lnSpc>
              <a:buClr>
                <a:srgbClr val="ffffff"/>
              </a:buClr>
              <a:buSzPct val="45000"/>
              <a:buFont typeface="StarSymbol"/>
              <a:buChar char="l"/>
            </a:pPr>
            <a:r>
              <a:rPr lang="en-GB" sz="2400" spc="-1" strike="noStrike">
                <a:solidFill>
                  <a:srgbClr val="000000"/>
                </a:solidFill>
                <a:uFill>
                  <a:solidFill>
                    <a:srgbClr val="ffffff"/>
                  </a:solidFill>
                </a:uFill>
                <a:latin typeface="Arial"/>
                <a:ea typeface="DejaVu Sans"/>
              </a:rPr>
              <a:t>Insufficient RE knowledge</a:t>
            </a:r>
            <a:endParaRPr/>
          </a:p>
        </p:txBody>
      </p:sp>
      <p:pic>
        <p:nvPicPr>
          <p:cNvPr id="527" name="" descr=""/>
          <p:cNvPicPr/>
          <p:nvPr/>
        </p:nvPicPr>
        <p:blipFill>
          <a:blip r:embed="rId1"/>
          <a:stretch/>
        </p:blipFill>
        <p:spPr>
          <a:xfrm>
            <a:off x="5385960" y="4183920"/>
            <a:ext cx="1812960" cy="1359000"/>
          </a:xfrm>
          <a:prstGeom prst="rect">
            <a:avLst/>
          </a:prstGeom>
          <a:ln>
            <a:noFill/>
          </a:ln>
        </p:spPr>
      </p:pic>
      <p:pic>
        <p:nvPicPr>
          <p:cNvPr id="528" name="" descr=""/>
          <p:cNvPicPr/>
          <p:nvPr/>
        </p:nvPicPr>
        <p:blipFill>
          <a:blip r:embed="rId2"/>
          <a:stretch/>
        </p:blipFill>
        <p:spPr>
          <a:xfrm>
            <a:off x="603000" y="3528000"/>
            <a:ext cx="2491200" cy="1654200"/>
          </a:xfrm>
          <a:prstGeom prst="rect">
            <a:avLst/>
          </a:prstGeom>
          <a:ln>
            <a:solidFill>
              <a:srgbClr val="3465a4"/>
            </a:solidFill>
          </a:ln>
        </p:spPr>
      </p:pic>
      <p:sp>
        <p:nvSpPr>
          <p:cNvPr id="529" name="CustomShape 5"/>
          <p:cNvSpPr/>
          <p:nvPr/>
        </p:nvSpPr>
        <p:spPr>
          <a:xfrm>
            <a:off x="216720" y="5973840"/>
            <a:ext cx="3094200" cy="2089080"/>
          </a:xfrm>
          <a:prstGeom prst="rect">
            <a:avLst/>
          </a:prstGeom>
          <a:noFill/>
          <a:ln>
            <a:noFill/>
          </a:ln>
        </p:spPr>
        <p:style>
          <a:lnRef idx="0"/>
          <a:fillRef idx="0"/>
          <a:effectRef idx="0"/>
          <a:fontRef idx="minor"/>
        </p:style>
        <p:txBody>
          <a:bodyPr lIns="0" rIns="0" tIns="0" bIns="0"/>
          <a:p>
            <a:pPr marL="432000" indent="-322200">
              <a:lnSpc>
                <a:spcPct val="100000"/>
              </a:lnSpc>
              <a:buClr>
                <a:srgbClr val="ffffff"/>
              </a:buClr>
              <a:buSzPct val="45000"/>
              <a:buFont typeface="StarSymbol"/>
              <a:buChar char="l"/>
            </a:pPr>
            <a:r>
              <a:rPr lang="en-GB" sz="2400" spc="-1" strike="noStrike">
                <a:solidFill>
                  <a:srgbClr val="000000"/>
                </a:solidFill>
                <a:uFill>
                  <a:solidFill>
                    <a:srgbClr val="ffffff"/>
                  </a:solidFill>
                </a:uFill>
                <a:latin typeface="Arial"/>
                <a:ea typeface="DejaVu Sans"/>
              </a:rPr>
              <a:t>Consideration  for local conditions </a:t>
            </a:r>
            <a:endParaRPr/>
          </a:p>
        </p:txBody>
      </p:sp>
      <p:pic>
        <p:nvPicPr>
          <p:cNvPr id="530" name="" descr=""/>
          <p:cNvPicPr/>
          <p:nvPr/>
        </p:nvPicPr>
        <p:blipFill>
          <a:blip r:embed="rId3"/>
          <a:stretch/>
        </p:blipFill>
        <p:spPr>
          <a:xfrm>
            <a:off x="7336800" y="2637720"/>
            <a:ext cx="2093400" cy="1392480"/>
          </a:xfrm>
          <a:prstGeom prst="rect">
            <a:avLst/>
          </a:prstGeom>
          <a:ln>
            <a:solidFill>
              <a:srgbClr val="3465a4"/>
            </a:solidFill>
          </a:ln>
        </p:spPr>
      </p:pic>
      <p:pic>
        <p:nvPicPr>
          <p:cNvPr id="531" name="" descr=""/>
          <p:cNvPicPr/>
          <p:nvPr/>
        </p:nvPicPr>
        <p:blipFill>
          <a:blip r:embed="rId4"/>
          <a:stretch/>
        </p:blipFill>
        <p:spPr>
          <a:xfrm>
            <a:off x="3299400" y="5688000"/>
            <a:ext cx="1811520" cy="1613160"/>
          </a:xfrm>
          <a:prstGeom prst="rect">
            <a:avLst/>
          </a:prstGeom>
          <a:ln>
            <a:noFill/>
          </a:ln>
        </p:spPr>
      </p:pic>
    </p:spTree>
  </p:cSld>
  <p:timing>
    <p:tnLst>
      <p:par>
        <p:cTn id="61" dur="indefinite" restart="never" nodeType="tmRoot">
          <p:childTnLst>
            <p:seq>
              <p:cTn id="62"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532" name="CustomShape 1"/>
          <p:cNvSpPr/>
          <p:nvPr/>
        </p:nvSpPr>
        <p:spPr>
          <a:xfrm>
            <a:off x="504000" y="-37080"/>
            <a:ext cx="9069120" cy="1259640"/>
          </a:xfrm>
          <a:prstGeom prst="rect">
            <a:avLst/>
          </a:prstGeom>
          <a:noFill/>
          <a:ln>
            <a:noFill/>
          </a:ln>
        </p:spPr>
        <p:style>
          <a:lnRef idx="0"/>
          <a:fillRef idx="0"/>
          <a:effectRef idx="0"/>
          <a:fontRef idx="minor"/>
        </p:style>
        <p:txBody>
          <a:bodyPr lIns="0" rIns="0" tIns="0" bIns="0" anchor="ctr"/>
          <a:p>
            <a:pPr algn="ctr">
              <a:lnSpc>
                <a:spcPct val="100000"/>
              </a:lnSpc>
            </a:pPr>
            <a:r>
              <a:rPr lang="en-GB" sz="4400" spc="-1" strike="noStrike">
                <a:solidFill>
                  <a:srgbClr val="eeeeee"/>
                </a:solidFill>
                <a:uFill>
                  <a:solidFill>
                    <a:srgbClr val="ffffff"/>
                  </a:solidFill>
                </a:uFill>
                <a:latin typeface="Arial"/>
                <a:ea typeface="DejaVu Sans"/>
              </a:rPr>
              <a:t>Problems flow from Central Government??</a:t>
            </a:r>
            <a:endParaRPr/>
          </a:p>
        </p:txBody>
      </p:sp>
      <p:sp>
        <p:nvSpPr>
          <p:cNvPr id="533" name="CustomShape 2"/>
          <p:cNvSpPr/>
          <p:nvPr/>
        </p:nvSpPr>
        <p:spPr>
          <a:xfrm>
            <a:off x="504000" y="1401120"/>
            <a:ext cx="3526200" cy="2089080"/>
          </a:xfrm>
          <a:prstGeom prst="rect">
            <a:avLst/>
          </a:prstGeom>
          <a:noFill/>
          <a:ln>
            <a:noFill/>
          </a:ln>
        </p:spPr>
        <p:style>
          <a:lnRef idx="0"/>
          <a:fillRef idx="0"/>
          <a:effectRef idx="0"/>
          <a:fontRef idx="minor"/>
        </p:style>
        <p:txBody>
          <a:bodyPr lIns="0" rIns="0" tIns="0" bIns="0"/>
          <a:p>
            <a:pPr marL="432000" indent="-322200">
              <a:lnSpc>
                <a:spcPct val="100000"/>
              </a:lnSpc>
              <a:buClr>
                <a:srgbClr val="ffffff"/>
              </a:buClr>
              <a:buSzPct val="45000"/>
              <a:buFont typeface="StarSymbol"/>
              <a:buChar char="l"/>
            </a:pPr>
            <a:r>
              <a:rPr lang="en-GB" sz="1500" spc="-1" strike="noStrike" u="sng">
                <a:solidFill>
                  <a:srgbClr val="000000"/>
                </a:solidFill>
                <a:uFill>
                  <a:solidFill>
                    <a:srgbClr val="ffffff"/>
                  </a:solidFill>
                </a:uFill>
                <a:latin typeface="Arial"/>
                <a:ea typeface="DejaVu Sans"/>
              </a:rPr>
              <a:t>1) Lack of precise definition</a:t>
            </a:r>
            <a:endParaRPr/>
          </a:p>
          <a:p>
            <a:pPr marL="432000" indent="-322200">
              <a:lnSpc>
                <a:spcPct val="100000"/>
              </a:lnSpc>
              <a:buClr>
                <a:srgbClr val="ffffff"/>
              </a:buClr>
              <a:buSzPct val="45000"/>
              <a:buFont typeface="StarSymbol"/>
              <a:buChar char="l"/>
            </a:pPr>
            <a:r>
              <a:rPr lang="en-GB" sz="1500" spc="-1" strike="noStrike">
                <a:solidFill>
                  <a:srgbClr val="000000"/>
                </a:solidFill>
                <a:uFill>
                  <a:solidFill>
                    <a:srgbClr val="ffffff"/>
                  </a:solidFill>
                </a:uFill>
                <a:latin typeface="Arial"/>
                <a:ea typeface="DejaVu Sans"/>
              </a:rPr>
              <a:t>- despite AC Article 2 providing definitions of what PP is and Article 6(7) stating the elements of PP, there has been no transfer of any express definition of how to conduct such within UK law   </a:t>
            </a:r>
            <a:endParaRPr/>
          </a:p>
          <a:p>
            <a:pPr marL="432000" indent="-322200">
              <a:lnSpc>
                <a:spcPct val="100000"/>
              </a:lnSpc>
              <a:buClr>
                <a:srgbClr val="ffffff"/>
              </a:buClr>
              <a:buSzPct val="45000"/>
              <a:buFont typeface="StarSymbol"/>
              <a:buChar char="l"/>
            </a:pPr>
            <a:r>
              <a:rPr lang="en-GB" sz="1500" spc="-1" strike="noStrike">
                <a:solidFill>
                  <a:srgbClr val="000000"/>
                </a:solidFill>
                <a:uFill>
                  <a:solidFill>
                    <a:srgbClr val="ffffff"/>
                  </a:solidFill>
                </a:uFill>
                <a:latin typeface="Arial"/>
                <a:ea typeface="DejaVu Sans"/>
              </a:rPr>
              <a:t> </a:t>
            </a:r>
            <a:endParaRPr/>
          </a:p>
          <a:p>
            <a:pPr marL="432000" indent="-322200">
              <a:lnSpc>
                <a:spcPct val="100000"/>
              </a:lnSpc>
              <a:buClr>
                <a:srgbClr val="ffffff"/>
              </a:buClr>
              <a:buSzPct val="45000"/>
              <a:buFont typeface="StarSymbol"/>
              <a:buChar char="l"/>
            </a:pPr>
            <a:r>
              <a:rPr lang="en-GB" sz="1500" spc="-1" strike="noStrike">
                <a:solidFill>
                  <a:srgbClr val="000000"/>
                </a:solidFill>
                <a:uFill>
                  <a:solidFill>
                    <a:srgbClr val="ffffff"/>
                  </a:solidFill>
                </a:uFill>
                <a:latin typeface="Arial"/>
                <a:ea typeface="DejaVu Sans"/>
              </a:rPr>
              <a:t> </a:t>
            </a:r>
            <a:endParaRPr/>
          </a:p>
          <a:p>
            <a:pPr marL="432000" indent="-322200">
              <a:lnSpc>
                <a:spcPct val="100000"/>
              </a:lnSpc>
              <a:buClr>
                <a:srgbClr val="ffffff"/>
              </a:buClr>
              <a:buSzPct val="45000"/>
              <a:buFont typeface="StarSymbol"/>
              <a:buChar char="l"/>
            </a:pPr>
            <a:r>
              <a:rPr lang="en-GB" sz="1500" spc="-1" strike="noStrike">
                <a:solidFill>
                  <a:srgbClr val="000000"/>
                </a:solidFill>
                <a:uFill>
                  <a:solidFill>
                    <a:srgbClr val="ffffff"/>
                  </a:solidFill>
                </a:uFill>
                <a:latin typeface="Arial"/>
                <a:ea typeface="DejaVu Sans"/>
              </a:rPr>
              <a:t> </a:t>
            </a:r>
            <a:endParaRPr/>
          </a:p>
        </p:txBody>
      </p:sp>
      <p:sp>
        <p:nvSpPr>
          <p:cNvPr id="534" name="CustomShape 3"/>
          <p:cNvSpPr/>
          <p:nvPr/>
        </p:nvSpPr>
        <p:spPr>
          <a:xfrm>
            <a:off x="5329440" y="4252320"/>
            <a:ext cx="2806200" cy="787320"/>
          </a:xfrm>
          <a:prstGeom prst="rect">
            <a:avLst/>
          </a:prstGeom>
          <a:noFill/>
          <a:ln>
            <a:noFill/>
          </a:ln>
        </p:spPr>
        <p:style>
          <a:lnRef idx="0"/>
          <a:fillRef idx="0"/>
          <a:effectRef idx="0"/>
          <a:fontRef idx="minor"/>
        </p:style>
      </p:sp>
      <p:sp>
        <p:nvSpPr>
          <p:cNvPr id="535" name="CustomShape 4"/>
          <p:cNvSpPr/>
          <p:nvPr/>
        </p:nvSpPr>
        <p:spPr>
          <a:xfrm>
            <a:off x="6480720" y="5182560"/>
            <a:ext cx="3238920" cy="865080"/>
          </a:xfrm>
          <a:prstGeom prst="rect">
            <a:avLst/>
          </a:prstGeom>
          <a:noFill/>
          <a:ln>
            <a:noFill/>
          </a:ln>
        </p:spPr>
        <p:style>
          <a:lnRef idx="0"/>
          <a:fillRef idx="0"/>
          <a:effectRef idx="0"/>
          <a:fontRef idx="minor"/>
        </p:style>
      </p:sp>
      <p:sp>
        <p:nvSpPr>
          <p:cNvPr id="536" name="CustomShape 5"/>
          <p:cNvSpPr/>
          <p:nvPr/>
        </p:nvSpPr>
        <p:spPr>
          <a:xfrm>
            <a:off x="5056920" y="1404000"/>
            <a:ext cx="3511080" cy="2089080"/>
          </a:xfrm>
          <a:prstGeom prst="rect">
            <a:avLst/>
          </a:prstGeom>
          <a:noFill/>
          <a:ln>
            <a:noFill/>
          </a:ln>
        </p:spPr>
        <p:style>
          <a:lnRef idx="0"/>
          <a:fillRef idx="0"/>
          <a:effectRef idx="0"/>
          <a:fontRef idx="minor"/>
        </p:style>
        <p:txBody>
          <a:bodyPr lIns="0" rIns="0" tIns="0" bIns="0"/>
          <a:p>
            <a:pPr marL="432000" indent="-322200">
              <a:lnSpc>
                <a:spcPct val="100000"/>
              </a:lnSpc>
              <a:buClr>
                <a:srgbClr val="ffffff"/>
              </a:buClr>
              <a:buSzPct val="45000"/>
              <a:buFont typeface="StarSymbol"/>
              <a:buChar char="l"/>
            </a:pPr>
            <a:r>
              <a:rPr lang="en-GB" sz="1500" spc="-1" strike="noStrike" u="sng">
                <a:solidFill>
                  <a:srgbClr val="000000"/>
                </a:solidFill>
                <a:uFill>
                  <a:solidFill>
                    <a:srgbClr val="ffffff"/>
                  </a:solidFill>
                </a:uFill>
                <a:latin typeface="Arial"/>
                <a:ea typeface="DejaVu Sans"/>
              </a:rPr>
              <a:t>4) I</a:t>
            </a:r>
            <a:r>
              <a:rPr lang="en-GB" sz="1500" spc="-1" strike="noStrike" u="sng">
                <a:solidFill>
                  <a:srgbClr val="000000"/>
                </a:solidFill>
                <a:uFill>
                  <a:solidFill>
                    <a:srgbClr val="ffffff"/>
                  </a:solidFill>
                </a:uFill>
                <a:latin typeface="Arial"/>
                <a:ea typeface="Microsoft YaHei"/>
              </a:rPr>
              <a:t>ncompatibility between national and local planning objectives</a:t>
            </a:r>
            <a:endParaRPr/>
          </a:p>
          <a:p>
            <a:pPr marL="432000" indent="-322200">
              <a:lnSpc>
                <a:spcPct val="100000"/>
              </a:lnSpc>
              <a:buClr>
                <a:srgbClr val="ffffff"/>
              </a:buClr>
              <a:buSzPct val="45000"/>
              <a:buFont typeface="StarSymbol"/>
              <a:buChar char="l"/>
            </a:pPr>
            <a:r>
              <a:rPr lang="en-GB" sz="1500" spc="-1" strike="noStrike">
                <a:solidFill>
                  <a:srgbClr val="000000"/>
                </a:solidFill>
                <a:uFill>
                  <a:solidFill>
                    <a:srgbClr val="ffffff"/>
                  </a:solidFill>
                </a:uFill>
                <a:latin typeface="Arial"/>
                <a:ea typeface="Microsoft YaHei"/>
              </a:rPr>
              <a:t>Locals E.g. Concern for house prices, Local tourism and businesses and protection of local amenities</a:t>
            </a:r>
            <a:endParaRPr/>
          </a:p>
          <a:p>
            <a:pPr marL="432000" indent="-322200">
              <a:lnSpc>
                <a:spcPct val="100000"/>
              </a:lnSpc>
              <a:buClr>
                <a:srgbClr val="ffffff"/>
              </a:buClr>
              <a:buSzPct val="45000"/>
              <a:buFont typeface="StarSymbol"/>
              <a:buChar char="l"/>
            </a:pPr>
            <a:r>
              <a:rPr lang="en-GB" sz="1500" spc="-1" strike="noStrike">
                <a:solidFill>
                  <a:srgbClr val="000000"/>
                </a:solidFill>
                <a:uFill>
                  <a:solidFill>
                    <a:srgbClr val="ffffff"/>
                  </a:solidFill>
                </a:uFill>
                <a:latin typeface="Arial"/>
                <a:ea typeface="Microsoft YaHei"/>
              </a:rPr>
              <a:t>National policy makers concerned with achieving national obligations under RED 2009, speed of decisions</a:t>
            </a:r>
            <a:endParaRPr/>
          </a:p>
          <a:p>
            <a:pPr marL="432000" indent="-322200">
              <a:lnSpc>
                <a:spcPct val="100000"/>
              </a:lnSpc>
              <a:buClr>
                <a:srgbClr val="ffffff"/>
              </a:buClr>
              <a:buSzPct val="45000"/>
              <a:buFont typeface="StarSymbol"/>
              <a:buChar char="l"/>
            </a:pPr>
            <a:r>
              <a:rPr lang="en-GB" sz="1500" spc="-1" strike="noStrike">
                <a:solidFill>
                  <a:srgbClr val="000000"/>
                </a:solidFill>
                <a:uFill>
                  <a:solidFill>
                    <a:srgbClr val="ffffff"/>
                  </a:solidFill>
                </a:uFill>
                <a:latin typeface="Arial"/>
                <a:ea typeface="Microsoft YaHei"/>
              </a:rPr>
              <a:t> </a:t>
            </a:r>
            <a:endParaRPr/>
          </a:p>
          <a:p>
            <a:pPr>
              <a:lnSpc>
                <a:spcPct val="100000"/>
              </a:lnSpc>
            </a:pPr>
            <a:r>
              <a:rPr lang="en-GB" sz="1500" spc="-1" strike="noStrike">
                <a:solidFill>
                  <a:srgbClr val="000000"/>
                </a:solidFill>
                <a:uFill>
                  <a:solidFill>
                    <a:srgbClr val="ffffff"/>
                  </a:solidFill>
                </a:uFill>
                <a:latin typeface="Arial"/>
                <a:ea typeface="Microsoft YaHei"/>
              </a:rPr>
              <a:t>         </a:t>
            </a:r>
            <a:r>
              <a:rPr b="1" lang="en-GB" sz="1500" spc="-1" strike="noStrike">
                <a:solidFill>
                  <a:srgbClr val="000000"/>
                </a:solidFill>
                <a:uFill>
                  <a:solidFill>
                    <a:srgbClr val="ffffff"/>
                  </a:solidFill>
                </a:uFill>
                <a:latin typeface="Arial"/>
                <a:ea typeface="Microsoft YaHei"/>
              </a:rPr>
              <a:t>5)</a:t>
            </a:r>
            <a:r>
              <a:rPr lang="en-GB" sz="1500" spc="-1" strike="noStrike">
                <a:solidFill>
                  <a:srgbClr val="000000"/>
                </a:solidFill>
                <a:uFill>
                  <a:solidFill>
                    <a:srgbClr val="ffffff"/>
                  </a:solidFill>
                </a:uFill>
                <a:latin typeface="Arial"/>
                <a:ea typeface="Microsoft YaHei"/>
              </a:rPr>
              <a:t> </a:t>
            </a:r>
            <a:r>
              <a:rPr lang="en-GB" sz="1500" spc="-1" strike="noStrike" u="sng">
                <a:solidFill>
                  <a:srgbClr val="000000"/>
                </a:solidFill>
                <a:uFill>
                  <a:solidFill>
                    <a:srgbClr val="ffffff"/>
                  </a:solidFill>
                </a:uFill>
                <a:latin typeface="Arial"/>
                <a:ea typeface="Microsoft YaHei"/>
              </a:rPr>
              <a:t>Lack of clarity of core concepts</a:t>
            </a:r>
            <a:r>
              <a:rPr lang="en-GB" sz="1500" spc="-1" strike="noStrike">
                <a:solidFill>
                  <a:srgbClr val="000000"/>
                </a:solidFill>
                <a:uFill>
                  <a:solidFill>
                    <a:srgbClr val="ffffff"/>
                  </a:solidFill>
                </a:uFill>
                <a:latin typeface="Arial"/>
                <a:ea typeface="Microsoft YaHei"/>
              </a:rPr>
              <a:t> -           It is the legal decisions of the    </a:t>
            </a:r>
            <a:endParaRPr/>
          </a:p>
          <a:p>
            <a:pPr>
              <a:lnSpc>
                <a:spcPct val="100000"/>
              </a:lnSpc>
            </a:pPr>
            <a:r>
              <a:rPr lang="en-GB" sz="1500" spc="-1" strike="noStrike">
                <a:solidFill>
                  <a:srgbClr val="000000"/>
                </a:solidFill>
                <a:uFill>
                  <a:solidFill>
                    <a:srgbClr val="ffffff"/>
                  </a:solidFill>
                </a:uFill>
                <a:latin typeface="Arial"/>
                <a:ea typeface="Microsoft YaHei"/>
              </a:rPr>
              <a:t>         </a:t>
            </a:r>
            <a:r>
              <a:rPr lang="en-GB" sz="1500" spc="-1" strike="noStrike">
                <a:solidFill>
                  <a:srgbClr val="000000"/>
                </a:solidFill>
                <a:uFill>
                  <a:solidFill>
                    <a:srgbClr val="ffffff"/>
                  </a:solidFill>
                </a:uFill>
                <a:latin typeface="Arial"/>
                <a:ea typeface="Microsoft YaHei"/>
              </a:rPr>
              <a:t>courts themselves which convert               planning concepts in legislation                 from contestable to determinate,               HOWEVER courts demonstrate                unwillingness to do so eg. presumption in favour of SD - Mr Justice            Collins  in </a:t>
            </a:r>
            <a:r>
              <a:rPr i="1" lang="en-GB" sz="1500" spc="-1" strike="noStrike">
                <a:solidFill>
                  <a:srgbClr val="800000"/>
                </a:solidFill>
                <a:uFill>
                  <a:solidFill>
                    <a:srgbClr val="ffffff"/>
                  </a:solidFill>
                </a:uFill>
                <a:latin typeface="Arial"/>
                <a:ea typeface="Microsoft YaHei"/>
              </a:rPr>
              <a:t>Scrivens v. Secretary of            State for Communities and Local              Government</a:t>
            </a:r>
            <a:endParaRPr/>
          </a:p>
          <a:p>
            <a:pPr>
              <a:lnSpc>
                <a:spcPct val="100000"/>
              </a:lnSpc>
            </a:pPr>
            <a:r>
              <a:rPr lang="en-GB" sz="1500" spc="-1" strike="noStrike">
                <a:solidFill>
                  <a:srgbClr val="000000"/>
                </a:solidFill>
                <a:uFill>
                  <a:solidFill>
                    <a:srgbClr val="ffffff"/>
                  </a:solidFill>
                </a:uFill>
                <a:latin typeface="Arial"/>
                <a:ea typeface="Microsoft YaHei"/>
              </a:rPr>
              <a:t>           </a:t>
            </a:r>
            <a:r>
              <a:rPr lang="en-GB" sz="1500" spc="-1" strike="noStrike" u="sng">
                <a:solidFill>
                  <a:srgbClr val="000000"/>
                </a:solidFill>
                <a:uFill>
                  <a:solidFill>
                    <a:srgbClr val="ffffff"/>
                  </a:solidFill>
                </a:uFill>
                <a:latin typeface="Arial"/>
                <a:ea typeface="Microsoft YaHei"/>
              </a:rPr>
              <a:t>6) </a:t>
            </a:r>
            <a:r>
              <a:rPr lang="en-GB" sz="1500" spc="-1" strike="noStrike" u="sng">
                <a:solidFill>
                  <a:srgbClr val="000000"/>
                </a:solidFill>
                <a:uFill>
                  <a:solidFill>
                    <a:srgbClr val="ffffff"/>
                  </a:solidFill>
                </a:uFill>
                <a:latin typeface="Arial"/>
                <a:ea typeface="DejaVu Sans"/>
              </a:rPr>
              <a:t>Policy makers' misconceptions  </a:t>
            </a:r>
            <a:r>
              <a:rPr lang="en-GB" sz="1500" spc="-1" strike="noStrike">
                <a:solidFill>
                  <a:srgbClr val="000000"/>
                </a:solidFill>
                <a:uFill>
                  <a:solidFill>
                    <a:srgbClr val="ffffff"/>
                  </a:solidFill>
                </a:uFill>
                <a:latin typeface="Arial"/>
                <a:ea typeface="DejaVu Sans"/>
              </a:rPr>
              <a:t>           </a:t>
            </a:r>
            <a:r>
              <a:rPr lang="en-GB" sz="1500" spc="-1" strike="noStrike" u="sng">
                <a:solidFill>
                  <a:srgbClr val="000000"/>
                </a:solidFill>
                <a:uFill>
                  <a:solidFill>
                    <a:srgbClr val="ffffff"/>
                  </a:solidFill>
                </a:uFill>
                <a:latin typeface="Arial"/>
                <a:ea typeface="DejaVu Sans"/>
              </a:rPr>
              <a:t>of local</a:t>
            </a:r>
            <a:r>
              <a:rPr lang="en-GB" sz="1500" spc="-1" strike="noStrike">
                <a:solidFill>
                  <a:srgbClr val="000000"/>
                </a:solidFill>
                <a:uFill>
                  <a:solidFill>
                    <a:srgbClr val="ffffff"/>
                  </a:solidFill>
                </a:uFill>
                <a:latin typeface="Arial"/>
                <a:ea typeface="DejaVu Sans"/>
              </a:rPr>
              <a:t> </a:t>
            </a:r>
            <a:r>
              <a:rPr lang="en-GB" sz="1500" spc="-1" strike="noStrike" u="sng">
                <a:solidFill>
                  <a:srgbClr val="000000"/>
                </a:solidFill>
                <a:uFill>
                  <a:solidFill>
                    <a:srgbClr val="ffffff"/>
                  </a:solidFill>
                </a:uFill>
                <a:latin typeface="Arial"/>
                <a:ea typeface="DejaVu Sans"/>
              </a:rPr>
              <a:t>participation</a:t>
            </a:r>
            <a:endParaRPr/>
          </a:p>
          <a:p>
            <a:pPr>
              <a:lnSpc>
                <a:spcPct val="100000"/>
              </a:lnSpc>
            </a:pPr>
            <a:r>
              <a:rPr b="1" lang="en-GB" sz="1500" spc="-1" strike="noStrike">
                <a:solidFill>
                  <a:srgbClr val="000000"/>
                </a:solidFill>
                <a:uFill>
                  <a:solidFill>
                    <a:srgbClr val="ffffff"/>
                  </a:solidFill>
                </a:uFill>
                <a:latin typeface="Arial"/>
                <a:ea typeface="DejaVu Sans"/>
              </a:rPr>
              <a:t>             </a:t>
            </a:r>
            <a:r>
              <a:rPr b="1" lang="en-GB" sz="1500" spc="-1" strike="noStrike">
                <a:solidFill>
                  <a:srgbClr val="000000"/>
                </a:solidFill>
                <a:uFill>
                  <a:solidFill>
                    <a:srgbClr val="ffffff"/>
                  </a:solidFill>
                </a:uFill>
                <a:latin typeface="Arial"/>
                <a:ea typeface="DejaVu Sans"/>
              </a:rPr>
              <a:t>-</a:t>
            </a:r>
            <a:r>
              <a:rPr lang="en-GB" sz="1500" spc="-1" strike="noStrike">
                <a:solidFill>
                  <a:srgbClr val="000000"/>
                </a:solidFill>
                <a:uFill>
                  <a:solidFill>
                    <a:srgbClr val="ffffff"/>
                  </a:solidFill>
                </a:uFill>
                <a:latin typeface="Arial"/>
                <a:ea typeface="DejaVu Sans"/>
              </a:rPr>
              <a:t> Bottom/up participation</a:t>
            </a:r>
            <a:endParaRPr/>
          </a:p>
          <a:p>
            <a:pPr>
              <a:lnSpc>
                <a:spcPct val="100000"/>
              </a:lnSpc>
            </a:pPr>
            <a:r>
              <a:rPr lang="en-GB" sz="1500" spc="-1" strike="noStrike">
                <a:solidFill>
                  <a:srgbClr val="000000"/>
                </a:solidFill>
                <a:uFill>
                  <a:solidFill>
                    <a:srgbClr val="ffffff"/>
                  </a:solidFill>
                </a:uFill>
                <a:latin typeface="Arial"/>
                <a:ea typeface="DejaVu Sans"/>
              </a:rPr>
              <a:t>              </a:t>
            </a:r>
            <a:r>
              <a:rPr lang="en-GB" sz="1500" spc="-1" strike="noStrike">
                <a:solidFill>
                  <a:srgbClr val="000000"/>
                </a:solidFill>
                <a:uFill>
                  <a:solidFill>
                    <a:srgbClr val="ffffff"/>
                  </a:solidFill>
                </a:uFill>
                <a:latin typeface="Arial"/>
                <a:ea typeface="DejaVu Sans"/>
              </a:rPr>
              <a:t>- '</a:t>
            </a:r>
            <a:r>
              <a:rPr i="1" lang="en-GB" sz="1500" spc="-1" strike="noStrike">
                <a:solidFill>
                  <a:srgbClr val="000000"/>
                </a:solidFill>
                <a:uFill>
                  <a:solidFill>
                    <a:srgbClr val="ffffff"/>
                  </a:solidFill>
                </a:uFill>
                <a:latin typeface="Arial"/>
                <a:ea typeface="DejaVu Sans"/>
              </a:rPr>
              <a:t>Deficit model' – </a:t>
            </a:r>
            <a:r>
              <a:rPr lang="en-GB" sz="1500" spc="-1" strike="noStrike">
                <a:solidFill>
                  <a:srgbClr val="000000"/>
                </a:solidFill>
                <a:uFill>
                  <a:solidFill>
                    <a:srgbClr val="ffffff"/>
                  </a:solidFill>
                </a:uFill>
                <a:latin typeface="Arial"/>
                <a:ea typeface="DejaVu Sans"/>
              </a:rPr>
              <a:t>lay people                      ignorant of technical issues</a:t>
            </a:r>
            <a:endParaRPr/>
          </a:p>
          <a:p>
            <a:pPr marL="432000" indent="-322200">
              <a:lnSpc>
                <a:spcPct val="100000"/>
              </a:lnSpc>
              <a:buClr>
                <a:srgbClr val="ffffff"/>
              </a:buClr>
              <a:buSzPct val="45000"/>
              <a:buFont typeface="StarSymbol"/>
              <a:buChar char="l"/>
            </a:pPr>
            <a:r>
              <a:rPr lang="en-GB" sz="1500" spc="-1" strike="noStrike">
                <a:solidFill>
                  <a:srgbClr val="800000"/>
                </a:solidFill>
                <a:uFill>
                  <a:solidFill>
                    <a:srgbClr val="ffffff"/>
                  </a:solidFill>
                </a:uFill>
                <a:latin typeface="Arial"/>
                <a:ea typeface="Microsoft YaHei"/>
              </a:rPr>
              <a:t> </a:t>
            </a:r>
            <a:endParaRPr/>
          </a:p>
          <a:p>
            <a:pPr marL="432000" indent="-322200">
              <a:lnSpc>
                <a:spcPct val="100000"/>
              </a:lnSpc>
              <a:buClr>
                <a:srgbClr val="ffffff"/>
              </a:buClr>
              <a:buSzPct val="45000"/>
              <a:buFont typeface="StarSymbol"/>
              <a:buChar char="l"/>
            </a:pPr>
            <a:r>
              <a:rPr lang="en-GB" sz="1500" spc="-1" strike="noStrike">
                <a:solidFill>
                  <a:srgbClr val="800000"/>
                </a:solidFill>
                <a:uFill>
                  <a:solidFill>
                    <a:srgbClr val="ffffff"/>
                  </a:solidFill>
                </a:uFill>
                <a:latin typeface="Arial"/>
                <a:ea typeface="Microsoft YaHei"/>
              </a:rPr>
              <a:t> </a:t>
            </a:r>
            <a:endParaRPr/>
          </a:p>
          <a:p>
            <a:pPr marL="432000" indent="-322200">
              <a:lnSpc>
                <a:spcPct val="100000"/>
              </a:lnSpc>
              <a:buClr>
                <a:srgbClr val="ffffff"/>
              </a:buClr>
              <a:buSzPct val="45000"/>
              <a:buFont typeface="StarSymbol"/>
              <a:buChar char="l"/>
            </a:pPr>
            <a:r>
              <a:rPr lang="en-GB" sz="1500" spc="-1" strike="noStrike">
                <a:solidFill>
                  <a:srgbClr val="800000"/>
                </a:solidFill>
                <a:uFill>
                  <a:solidFill>
                    <a:srgbClr val="ffffff"/>
                  </a:solidFill>
                </a:uFill>
                <a:latin typeface="Arial"/>
                <a:ea typeface="Microsoft YaHei"/>
              </a:rPr>
              <a:t> </a:t>
            </a:r>
            <a:endParaRPr/>
          </a:p>
        </p:txBody>
      </p:sp>
      <p:sp>
        <p:nvSpPr>
          <p:cNvPr id="537" name="CustomShape 6"/>
          <p:cNvSpPr/>
          <p:nvPr/>
        </p:nvSpPr>
        <p:spPr>
          <a:xfrm>
            <a:off x="936720" y="3420000"/>
            <a:ext cx="3742200" cy="865080"/>
          </a:xfrm>
          <a:prstGeom prst="rect">
            <a:avLst/>
          </a:prstGeom>
          <a:noFill/>
          <a:ln>
            <a:noFill/>
          </a:ln>
        </p:spPr>
        <p:style>
          <a:lnRef idx="0"/>
          <a:fillRef idx="0"/>
          <a:effectRef idx="0"/>
          <a:fontRef idx="minor"/>
        </p:style>
        <p:txBody>
          <a:bodyPr lIns="0" rIns="0" tIns="0" bIns="0"/>
          <a:p>
            <a:pPr>
              <a:lnSpc>
                <a:spcPct val="100000"/>
              </a:lnSpc>
            </a:pPr>
            <a:r>
              <a:rPr lang="en-GB" sz="1500" spc="-1" strike="noStrike" u="sng">
                <a:solidFill>
                  <a:srgbClr val="000000"/>
                </a:solidFill>
                <a:uFill>
                  <a:solidFill>
                    <a:srgbClr val="ffffff"/>
                  </a:solidFill>
                </a:uFill>
                <a:latin typeface="Arial"/>
                <a:ea typeface="DejaVu Sans"/>
              </a:rPr>
              <a:t>2) Planning Act 2008</a:t>
            </a:r>
            <a:r>
              <a:rPr lang="en-GB" sz="1500" spc="-1" strike="noStrike">
                <a:solidFill>
                  <a:srgbClr val="000000"/>
                </a:solidFill>
                <a:uFill>
                  <a:solidFill>
                    <a:srgbClr val="ffffff"/>
                  </a:solidFill>
                </a:uFill>
                <a:latin typeface="Arial"/>
                <a:ea typeface="DejaVu Sans"/>
              </a:rPr>
              <a:t> – centralised NSIP decisions from local councils with introduction of the  Infrastructure and Planning Commission, also in attempt to speed up process of decisions, restricted opportunity for public to make representations </a:t>
            </a:r>
            <a:endParaRPr/>
          </a:p>
          <a:p>
            <a:pPr>
              <a:lnSpc>
                <a:spcPct val="100000"/>
              </a:lnSpc>
            </a:pPr>
            <a:endParaRPr/>
          </a:p>
          <a:p>
            <a:pPr>
              <a:lnSpc>
                <a:spcPct val="100000"/>
              </a:lnSpc>
            </a:pPr>
            <a:r>
              <a:rPr lang="en-GB" sz="1500" spc="-1" strike="noStrike" u="sng">
                <a:solidFill>
                  <a:srgbClr val="000000"/>
                </a:solidFill>
                <a:uFill>
                  <a:solidFill>
                    <a:srgbClr val="ffffff"/>
                  </a:solidFill>
                </a:uFill>
                <a:latin typeface="Arial"/>
                <a:ea typeface="DejaVu Sans"/>
              </a:rPr>
              <a:t>3) Localism Act 2011 </a:t>
            </a:r>
            <a:r>
              <a:rPr b="1" lang="en-GB" sz="1500" spc="-1" strike="noStrike">
                <a:solidFill>
                  <a:srgbClr val="000000"/>
                </a:solidFill>
                <a:uFill>
                  <a:solidFill>
                    <a:srgbClr val="ffffff"/>
                  </a:solidFill>
                </a:uFill>
                <a:latin typeface="Arial"/>
                <a:ea typeface="DejaVu Sans"/>
              </a:rPr>
              <a:t>– </a:t>
            </a:r>
            <a:r>
              <a:rPr lang="en-GB" sz="1500" spc="-1" strike="noStrike">
                <a:solidFill>
                  <a:srgbClr val="000000"/>
                </a:solidFill>
                <a:uFill>
                  <a:solidFill>
                    <a:srgbClr val="ffffff"/>
                  </a:solidFill>
                </a:uFill>
                <a:latin typeface="Arial"/>
                <a:ea typeface="DejaVu Sans"/>
              </a:rPr>
              <a:t>Introduced as the 'essential guide' for local communities to 'do things their way', however merely transferred the examination of applications for development consent to a new Infrastructure Planning Unit within the Planning Inspectorate</a:t>
            </a:r>
            <a:endParaRPr/>
          </a:p>
        </p:txBody>
      </p:sp>
    </p:spTree>
  </p:cSld>
  <p:timing>
    <p:tnLst>
      <p:par>
        <p:cTn id="63" dur="indefinite" restart="never" nodeType="tmRoot">
          <p:childTnLst>
            <p:seq>
              <p:cTn id="64"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538" name="" descr=""/>
          <p:cNvPicPr/>
          <p:nvPr/>
        </p:nvPicPr>
        <p:blipFill>
          <a:blip r:embed="rId1"/>
          <a:stretch/>
        </p:blipFill>
        <p:spPr>
          <a:xfrm>
            <a:off x="2160000" y="2667240"/>
            <a:ext cx="5688000" cy="4748760"/>
          </a:xfrm>
          <a:prstGeom prst="rect">
            <a:avLst/>
          </a:prstGeom>
          <a:ln>
            <a:noFill/>
          </a:ln>
        </p:spPr>
      </p:pic>
      <p:sp>
        <p:nvSpPr>
          <p:cNvPr id="539" name="TextShape 1"/>
          <p:cNvSpPr txBox="1"/>
          <p:nvPr/>
        </p:nvSpPr>
        <p:spPr>
          <a:xfrm>
            <a:off x="2952000" y="1597680"/>
            <a:ext cx="4752000" cy="346320"/>
          </a:xfrm>
          <a:prstGeom prst="rect">
            <a:avLst/>
          </a:prstGeom>
          <a:noFill/>
          <a:ln>
            <a:noFill/>
          </a:ln>
        </p:spPr>
        <p:txBody>
          <a:bodyPr lIns="90000" rIns="90000" tIns="45000" bIns="45000"/>
          <a:p>
            <a:r>
              <a:rPr b="1" i="1" lang="en-GB" sz="1800" spc="-1" u="sng">
                <a:uFill>
                  <a:solidFill>
                    <a:srgbClr val="ffffff"/>
                  </a:solidFill>
                </a:uFill>
                <a:latin typeface="Arial"/>
              </a:rPr>
              <a:t>Devine – Wright's 'Cycle of NIMBYism'</a:t>
            </a:r>
            <a:endParaRPr/>
          </a:p>
        </p:txBody>
      </p:sp>
    </p:spTree>
  </p:cSld>
  <p:timing>
    <p:tnLst>
      <p:par>
        <p:cTn id="65" dur="indefinite" restart="never" nodeType="tmRoot">
          <p:childTnLst>
            <p:seq>
              <p:cTn id="66"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otalTime>7150</TotalTime>
  <Application>LibreOffice/5.0.2.2$Windows_x86 LibreOffice_project/37b43f919e4de5eeaca9b9755ed688758a8251fe</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2016-09-09T13:00:58Z</dcterms:created>
  <dc:language>en-GB</dc:language>
  <dcterms:modified xsi:type="dcterms:W3CDTF">2016-09-12T20:31:31Z</dcterms:modified>
  <cp:revision>63</cp:revision>
</cp:coreProperties>
</file>