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4" r:id="rId3"/>
    <p:sldId id="257" r:id="rId4"/>
    <p:sldId id="258" r:id="rId5"/>
    <p:sldId id="262" r:id="rId6"/>
    <p:sldId id="259" r:id="rId7"/>
    <p:sldId id="261" r:id="rId8"/>
    <p:sldId id="263" r:id="rId9"/>
    <p:sldId id="265" r:id="rId10"/>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722" autoAdjust="0"/>
  </p:normalViewPr>
  <p:slideViewPr>
    <p:cSldViewPr snapToGrid="0">
      <p:cViewPr varScale="1">
        <p:scale>
          <a:sx n="38" d="100"/>
          <a:sy n="38" d="100"/>
        </p:scale>
        <p:origin x="-110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87E63A-F028-4234-BFD7-F12EBF84F47D}" type="datetimeFigureOut">
              <a:rPr lang="hu-HU" smtClean="0"/>
              <a:t>2016.09.13.</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9E4633-B04B-4ECF-AD47-5E3B36FAD28F}" type="slidenum">
              <a:rPr lang="hu-HU" smtClean="0"/>
              <a:t>‹#›</a:t>
            </a:fld>
            <a:endParaRPr lang="hu-HU"/>
          </a:p>
        </p:txBody>
      </p:sp>
    </p:spTree>
    <p:extLst>
      <p:ext uri="{BB962C8B-B14F-4D97-AF65-F5344CB8AC3E}">
        <p14:creationId xmlns:p14="http://schemas.microsoft.com/office/powerpoint/2010/main" val="363786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A </a:t>
            </a:r>
            <a:r>
              <a:rPr lang="hu-HU" dirty="0" err="1" smtClean="0"/>
              <a:t>system</a:t>
            </a:r>
            <a:r>
              <a:rPr lang="hu-HU" dirty="0" smtClean="0"/>
              <a:t> is </a:t>
            </a:r>
            <a:r>
              <a:rPr lang="hu-HU" dirty="0" err="1" smtClean="0"/>
              <a:t>always</a:t>
            </a:r>
            <a:r>
              <a:rPr lang="hu-HU" dirty="0" smtClean="0"/>
              <a:t> more </a:t>
            </a:r>
            <a:r>
              <a:rPr lang="hu-HU" dirty="0" err="1" smtClean="0"/>
              <a:t>than</a:t>
            </a:r>
            <a:r>
              <a:rPr lang="hu-HU" dirty="0" smtClean="0"/>
              <a:t> a </a:t>
            </a:r>
            <a:r>
              <a:rPr lang="hu-HU" dirty="0" err="1" smtClean="0"/>
              <a:t>mere</a:t>
            </a:r>
            <a:r>
              <a:rPr lang="hu-HU" dirty="0" smtClean="0"/>
              <a:t> sum of </a:t>
            </a:r>
            <a:r>
              <a:rPr lang="hu-HU" dirty="0" err="1" smtClean="0"/>
              <a:t>its</a:t>
            </a:r>
            <a:r>
              <a:rPr lang="hu-HU" dirty="0" smtClean="0"/>
              <a:t> </a:t>
            </a:r>
            <a:r>
              <a:rPr lang="hu-HU" dirty="0" err="1" smtClean="0"/>
              <a:t>elements</a:t>
            </a:r>
            <a:r>
              <a:rPr lang="hu-HU" dirty="0" smtClean="0"/>
              <a:t>. The</a:t>
            </a:r>
            <a:r>
              <a:rPr lang="hu-HU" baseline="0" dirty="0" smtClean="0"/>
              <a:t> </a:t>
            </a:r>
            <a:r>
              <a:rPr lang="hu-HU" baseline="0" dirty="0" err="1" smtClean="0"/>
              <a:t>elements</a:t>
            </a:r>
            <a:r>
              <a:rPr lang="hu-HU" baseline="0" dirty="0" smtClean="0"/>
              <a:t> </a:t>
            </a:r>
            <a:r>
              <a:rPr lang="hu-HU" baseline="0" dirty="0" err="1" smtClean="0"/>
              <a:t>can</a:t>
            </a:r>
            <a:r>
              <a:rPr lang="hu-HU" baseline="0" dirty="0" smtClean="0"/>
              <a:t> </a:t>
            </a:r>
            <a:r>
              <a:rPr lang="hu-HU" baseline="0" dirty="0" err="1" smtClean="0"/>
              <a:t>reinforce</a:t>
            </a:r>
            <a:r>
              <a:rPr lang="hu-HU" baseline="0" dirty="0" smtClean="0"/>
              <a:t> </a:t>
            </a:r>
            <a:r>
              <a:rPr lang="hu-HU" baseline="0" dirty="0" err="1" smtClean="0"/>
              <a:t>each</a:t>
            </a:r>
            <a:r>
              <a:rPr lang="hu-HU" baseline="0" dirty="0" smtClean="0"/>
              <a:t> </a:t>
            </a:r>
            <a:r>
              <a:rPr lang="hu-HU" baseline="0" dirty="0" err="1" smtClean="0"/>
              <a:t>others</a:t>
            </a:r>
            <a:r>
              <a:rPr lang="hu-HU" baseline="0" dirty="0" smtClean="0"/>
              <a:t>, </a:t>
            </a:r>
            <a:r>
              <a:rPr lang="hu-HU" baseline="0" dirty="0" err="1" smtClean="0"/>
              <a:t>substitute</a:t>
            </a:r>
            <a:r>
              <a:rPr lang="hu-HU" baseline="0" dirty="0" smtClean="0"/>
              <a:t>, </a:t>
            </a:r>
            <a:r>
              <a:rPr lang="hu-HU" baseline="0" dirty="0" err="1" smtClean="0"/>
              <a:t>harness</a:t>
            </a:r>
            <a:r>
              <a:rPr lang="hu-HU" baseline="0" dirty="0" smtClean="0"/>
              <a:t> </a:t>
            </a:r>
            <a:r>
              <a:rPr lang="hu-HU" baseline="0" dirty="0" err="1" smtClean="0"/>
              <a:t>synergies</a:t>
            </a:r>
            <a:r>
              <a:rPr lang="hu-HU" baseline="0" dirty="0" smtClean="0"/>
              <a:t> and </a:t>
            </a:r>
            <a:r>
              <a:rPr lang="hu-HU" baseline="0" dirty="0" err="1" smtClean="0"/>
              <a:t>depress</a:t>
            </a:r>
            <a:r>
              <a:rPr lang="hu-HU" baseline="0" dirty="0" smtClean="0"/>
              <a:t> </a:t>
            </a:r>
            <a:r>
              <a:rPr lang="hu-HU" baseline="0" dirty="0" err="1" smtClean="0"/>
              <a:t>antagonisms</a:t>
            </a:r>
            <a:r>
              <a:rPr lang="hu-HU" baseline="0" dirty="0" smtClean="0"/>
              <a:t>, </a:t>
            </a:r>
            <a:r>
              <a:rPr lang="hu-HU" baseline="0" dirty="0" err="1" smtClean="0"/>
              <a:t>through</a:t>
            </a:r>
            <a:r>
              <a:rPr lang="hu-HU" baseline="0" dirty="0" smtClean="0"/>
              <a:t> </a:t>
            </a:r>
            <a:r>
              <a:rPr lang="hu-HU" baseline="0" dirty="0" err="1" smtClean="0"/>
              <a:t>continuous</a:t>
            </a:r>
            <a:r>
              <a:rPr lang="hu-HU" baseline="0" dirty="0" smtClean="0"/>
              <a:t> </a:t>
            </a:r>
            <a:r>
              <a:rPr lang="hu-HU" baseline="0" dirty="0" err="1" smtClean="0"/>
              <a:t>feed-back</a:t>
            </a:r>
            <a:r>
              <a:rPr lang="hu-HU" baseline="0" dirty="0" smtClean="0"/>
              <a:t> </a:t>
            </a:r>
            <a:r>
              <a:rPr lang="hu-HU" baseline="0" dirty="0" err="1" smtClean="0"/>
              <a:t>processes</a:t>
            </a:r>
            <a:r>
              <a:rPr lang="hu-HU" baseline="0" dirty="0" smtClean="0"/>
              <a:t> </a:t>
            </a:r>
            <a:r>
              <a:rPr lang="hu-HU" baseline="0" dirty="0" err="1" smtClean="0"/>
              <a:t>the</a:t>
            </a:r>
            <a:r>
              <a:rPr lang="hu-HU" baseline="0" dirty="0" smtClean="0"/>
              <a:t> </a:t>
            </a:r>
            <a:r>
              <a:rPr lang="hu-HU" baseline="0" dirty="0" err="1" smtClean="0"/>
              <a:t>system</a:t>
            </a:r>
            <a:r>
              <a:rPr lang="hu-HU" baseline="0" dirty="0" smtClean="0"/>
              <a:t> has </a:t>
            </a:r>
            <a:r>
              <a:rPr lang="hu-HU" baseline="0" dirty="0" err="1" smtClean="0"/>
              <a:t>the</a:t>
            </a:r>
            <a:r>
              <a:rPr lang="hu-HU" baseline="0" dirty="0" smtClean="0"/>
              <a:t> </a:t>
            </a:r>
            <a:r>
              <a:rPr lang="hu-HU" baseline="0" dirty="0" err="1" smtClean="0"/>
              <a:t>ability</a:t>
            </a:r>
            <a:r>
              <a:rPr lang="hu-HU" baseline="0" dirty="0" smtClean="0"/>
              <a:t> of </a:t>
            </a:r>
            <a:r>
              <a:rPr lang="hu-HU" baseline="0" dirty="0" err="1" smtClean="0"/>
              <a:t>self</a:t>
            </a:r>
            <a:r>
              <a:rPr lang="hu-HU" baseline="0" dirty="0" smtClean="0"/>
              <a:t> </a:t>
            </a:r>
            <a:r>
              <a:rPr lang="hu-HU" baseline="0" dirty="0" err="1" smtClean="0"/>
              <a:t>control</a:t>
            </a:r>
            <a:r>
              <a:rPr lang="hu-HU" baseline="0" dirty="0" smtClean="0"/>
              <a:t> and </a:t>
            </a:r>
            <a:r>
              <a:rPr lang="hu-HU" baseline="0" dirty="0" err="1" smtClean="0"/>
              <a:t>developing</a:t>
            </a:r>
            <a:r>
              <a:rPr lang="hu-HU" baseline="0" dirty="0" smtClean="0"/>
              <a:t>.</a:t>
            </a:r>
            <a:endParaRPr lang="hu-HU" dirty="0"/>
          </a:p>
        </p:txBody>
      </p:sp>
      <p:sp>
        <p:nvSpPr>
          <p:cNvPr id="4" name="Dia számának helye 3"/>
          <p:cNvSpPr>
            <a:spLocks noGrp="1"/>
          </p:cNvSpPr>
          <p:nvPr>
            <p:ph type="sldNum" sz="quarter" idx="10"/>
          </p:nvPr>
        </p:nvSpPr>
        <p:spPr/>
        <p:txBody>
          <a:bodyPr/>
          <a:lstStyle/>
          <a:p>
            <a:fld id="{7E9E4633-B04B-4ECF-AD47-5E3B36FAD28F}" type="slidenum">
              <a:rPr lang="hu-HU" smtClean="0"/>
              <a:t>2</a:t>
            </a:fld>
            <a:endParaRPr lang="hu-HU"/>
          </a:p>
        </p:txBody>
      </p:sp>
    </p:spTree>
    <p:extLst>
      <p:ext uri="{BB962C8B-B14F-4D97-AF65-F5344CB8AC3E}">
        <p14:creationId xmlns:p14="http://schemas.microsoft.com/office/powerpoint/2010/main" val="3375377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indent="0">
              <a:buFont typeface="Arial" panose="020B0604020202020204" pitchFamily="34" charset="0"/>
              <a:buNone/>
            </a:pPr>
            <a:r>
              <a:rPr lang="hu-HU" dirty="0" err="1" smtClean="0"/>
              <a:t>For</a:t>
            </a:r>
            <a:r>
              <a:rPr lang="hu-HU" baseline="0" dirty="0" smtClean="0"/>
              <a:t> </a:t>
            </a:r>
            <a:r>
              <a:rPr lang="hu-HU" baseline="0" dirty="0" err="1" smtClean="0"/>
              <a:t>the</a:t>
            </a:r>
            <a:r>
              <a:rPr lang="hu-HU" baseline="0" dirty="0" smtClean="0"/>
              <a:t> </a:t>
            </a:r>
            <a:r>
              <a:rPr lang="hu-HU" baseline="0" dirty="0" err="1" smtClean="0"/>
              <a:t>sake</a:t>
            </a:r>
            <a:r>
              <a:rPr lang="hu-HU" baseline="0" dirty="0" smtClean="0"/>
              <a:t> of </a:t>
            </a:r>
            <a:r>
              <a:rPr lang="hu-HU" baseline="0" dirty="0" err="1" smtClean="0"/>
              <a:t>simplicity</a:t>
            </a:r>
            <a:r>
              <a:rPr lang="hu-HU" baseline="0" dirty="0" smtClean="0"/>
              <a:t> I </a:t>
            </a:r>
            <a:r>
              <a:rPr lang="hu-HU" baseline="0" dirty="0" err="1" smtClean="0"/>
              <a:t>do</a:t>
            </a:r>
            <a:r>
              <a:rPr lang="hu-HU" baseline="0" dirty="0" smtClean="0"/>
              <a:t> </a:t>
            </a:r>
            <a:r>
              <a:rPr lang="hu-HU" baseline="0" dirty="0" err="1" smtClean="0"/>
              <a:t>not</a:t>
            </a:r>
            <a:r>
              <a:rPr lang="hu-HU" baseline="0" dirty="0" smtClean="0"/>
              <a:t> </a:t>
            </a:r>
            <a:r>
              <a:rPr lang="hu-HU" baseline="0" dirty="0" err="1" smtClean="0"/>
              <a:t>separate</a:t>
            </a:r>
            <a:r>
              <a:rPr lang="hu-HU" baseline="0" dirty="0" smtClean="0"/>
              <a:t> </a:t>
            </a:r>
            <a:r>
              <a:rPr lang="hu-HU" baseline="0" dirty="0" err="1" smtClean="0"/>
              <a:t>general</a:t>
            </a:r>
            <a:r>
              <a:rPr lang="hu-HU" baseline="0" dirty="0" smtClean="0"/>
              <a:t> </a:t>
            </a:r>
            <a:r>
              <a:rPr lang="hu-HU" baseline="0" dirty="0" err="1" smtClean="0"/>
              <a:t>procedural</a:t>
            </a:r>
            <a:r>
              <a:rPr lang="hu-HU" baseline="0" dirty="0" smtClean="0"/>
              <a:t> </a:t>
            </a:r>
            <a:r>
              <a:rPr lang="hu-HU" baseline="0" dirty="0" err="1" smtClean="0"/>
              <a:t>rights</a:t>
            </a:r>
            <a:r>
              <a:rPr lang="hu-HU" baseline="0" dirty="0" smtClean="0"/>
              <a:t> and </a:t>
            </a:r>
            <a:r>
              <a:rPr lang="hu-HU" baseline="0" dirty="0" err="1" smtClean="0"/>
              <a:t>environmental</a:t>
            </a:r>
            <a:r>
              <a:rPr lang="hu-HU" baseline="0" dirty="0" smtClean="0"/>
              <a:t> </a:t>
            </a:r>
            <a:r>
              <a:rPr lang="hu-HU" baseline="0" dirty="0" err="1" smtClean="0"/>
              <a:t>ones</a:t>
            </a:r>
            <a:r>
              <a:rPr lang="hu-HU" baseline="0" dirty="0" smtClean="0"/>
              <a:t>.</a:t>
            </a: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err="1" smtClean="0"/>
              <a:t>Procedure</a:t>
            </a:r>
            <a:r>
              <a:rPr lang="hu-HU" dirty="0" smtClean="0"/>
              <a:t> </a:t>
            </a:r>
            <a:r>
              <a:rPr lang="hu-HU" dirty="0" smtClean="0"/>
              <a:t>over </a:t>
            </a:r>
            <a:r>
              <a:rPr lang="hu-HU" dirty="0" err="1" smtClean="0"/>
              <a:t>substances</a:t>
            </a:r>
            <a:r>
              <a:rPr lang="hu-HU" dirty="0" smtClean="0"/>
              <a:t>? The </a:t>
            </a:r>
            <a:r>
              <a:rPr lang="hu-HU" dirty="0" err="1" smtClean="0"/>
              <a:t>good</a:t>
            </a:r>
            <a:r>
              <a:rPr lang="hu-HU" dirty="0" smtClean="0"/>
              <a:t> old </a:t>
            </a:r>
            <a:r>
              <a:rPr lang="hu-HU" dirty="0" err="1" smtClean="0"/>
              <a:t>times</a:t>
            </a:r>
            <a:r>
              <a:rPr lang="hu-HU" dirty="0" smtClean="0"/>
              <a:t> </a:t>
            </a:r>
            <a:r>
              <a:rPr lang="hu-HU" dirty="0" err="1" smtClean="0"/>
              <a:t>return</a:t>
            </a:r>
            <a:r>
              <a:rPr lang="hu-HU" dirty="0" smtClean="0"/>
              <a:t> (</a:t>
            </a:r>
            <a:r>
              <a:rPr lang="hu-HU" dirty="0" err="1" smtClean="0"/>
              <a:t>Praetor</a:t>
            </a:r>
            <a:r>
              <a:rPr lang="hu-HU" baseline="0" dirty="0" smtClean="0"/>
              <a:t> </a:t>
            </a:r>
            <a:r>
              <a:rPr lang="hu-HU" baseline="0" dirty="0" err="1" smtClean="0"/>
              <a:t>granted</a:t>
            </a:r>
            <a:r>
              <a:rPr lang="hu-HU" baseline="0" dirty="0" smtClean="0"/>
              <a:t> an </a:t>
            </a:r>
            <a:r>
              <a:rPr lang="hu-HU" baseline="0" dirty="0" err="1" smtClean="0"/>
              <a:t>actio</a:t>
            </a:r>
            <a:r>
              <a:rPr lang="hu-HU" baseline="0" dirty="0" smtClean="0"/>
              <a:t>: made </a:t>
            </a:r>
            <a:r>
              <a:rPr lang="hu-HU" baseline="0" dirty="0" err="1" smtClean="0"/>
              <a:t>substantive</a:t>
            </a:r>
            <a:r>
              <a:rPr lang="hu-HU" baseline="0" dirty="0" smtClean="0"/>
              <a:t> </a:t>
            </a:r>
            <a:r>
              <a:rPr lang="hu-HU" baseline="0" dirty="0" err="1" smtClean="0"/>
              <a:t>claims</a:t>
            </a:r>
            <a:r>
              <a:rPr lang="hu-HU" baseline="0" dirty="0" smtClean="0"/>
              <a:t> </a:t>
            </a:r>
            <a:r>
              <a:rPr lang="hu-HU" baseline="0" dirty="0" err="1" smtClean="0"/>
              <a:t>to</a:t>
            </a:r>
            <a:r>
              <a:rPr lang="hu-HU" baseline="0" dirty="0" smtClean="0"/>
              <a:t> </a:t>
            </a:r>
            <a:r>
              <a:rPr lang="hu-HU" baseline="0" dirty="0" err="1" smtClean="0"/>
              <a:t>exist</a:t>
            </a:r>
            <a:r>
              <a:rPr lang="hu-HU"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hu-HU" baseline="0" dirty="0" err="1" smtClean="0"/>
              <a:t>Tarlock</a:t>
            </a:r>
            <a:r>
              <a:rPr lang="hu-HU" baseline="0" dirty="0" smtClean="0"/>
              <a:t>: </a:t>
            </a:r>
            <a:r>
              <a:rPr lang="hu-HU" baseline="0" dirty="0" err="1" smtClean="0"/>
              <a:t>the</a:t>
            </a:r>
            <a:r>
              <a:rPr lang="hu-HU" baseline="0" dirty="0" smtClean="0"/>
              <a:t> </a:t>
            </a:r>
            <a:r>
              <a:rPr lang="hu-HU" baseline="0" dirty="0" err="1" smtClean="0"/>
              <a:t>pollution</a:t>
            </a:r>
            <a:r>
              <a:rPr lang="hu-HU" baseline="0" dirty="0" smtClean="0"/>
              <a:t> </a:t>
            </a:r>
            <a:r>
              <a:rPr lang="hu-HU" baseline="0" dirty="0" err="1" smtClean="0"/>
              <a:t>control</a:t>
            </a:r>
            <a:r>
              <a:rPr lang="hu-HU" baseline="0" dirty="0" smtClean="0"/>
              <a:t> and </a:t>
            </a:r>
            <a:r>
              <a:rPr lang="hu-HU" baseline="0" dirty="0" err="1" smtClean="0"/>
              <a:t>biodiversity</a:t>
            </a:r>
            <a:r>
              <a:rPr lang="hu-HU" baseline="0" dirty="0" smtClean="0"/>
              <a:t> </a:t>
            </a:r>
            <a:r>
              <a:rPr lang="hu-HU" baseline="0" dirty="0" err="1" smtClean="0"/>
              <a:t>conservation</a:t>
            </a:r>
            <a:r>
              <a:rPr lang="hu-HU" baseline="0" dirty="0" smtClean="0"/>
              <a:t> </a:t>
            </a:r>
            <a:r>
              <a:rPr lang="hu-HU" baseline="0" dirty="0" err="1" smtClean="0"/>
              <a:t>law</a:t>
            </a:r>
            <a:r>
              <a:rPr lang="hu-HU" baseline="0" dirty="0" smtClean="0"/>
              <a:t> has </a:t>
            </a:r>
            <a:r>
              <a:rPr lang="hu-HU" baseline="0" dirty="0" err="1" smtClean="0"/>
              <a:t>created</a:t>
            </a:r>
            <a:r>
              <a:rPr lang="hu-HU" baseline="0" dirty="0" smtClean="0"/>
              <a:t> </a:t>
            </a:r>
            <a:r>
              <a:rPr lang="hu-HU" baseline="0" dirty="0" err="1" smtClean="0"/>
              <a:t>detailed</a:t>
            </a:r>
            <a:r>
              <a:rPr lang="hu-HU" baseline="0" dirty="0" smtClean="0"/>
              <a:t> </a:t>
            </a:r>
            <a:r>
              <a:rPr lang="hu-HU" baseline="0" dirty="0" err="1" smtClean="0"/>
              <a:t>processes</a:t>
            </a:r>
            <a:r>
              <a:rPr lang="hu-HU" baseline="0" dirty="0" smtClean="0"/>
              <a:t> </a:t>
            </a:r>
            <a:r>
              <a:rPr lang="hu-HU" baseline="0" dirty="0" err="1" smtClean="0"/>
              <a:t>but</a:t>
            </a:r>
            <a:r>
              <a:rPr lang="hu-HU" baseline="0" dirty="0" smtClean="0"/>
              <a:t> </a:t>
            </a:r>
            <a:r>
              <a:rPr lang="hu-HU" baseline="0" dirty="0" err="1" smtClean="0"/>
              <a:t>has</a:t>
            </a:r>
            <a:r>
              <a:rPr lang="hu-HU" baseline="0" dirty="0" smtClean="0"/>
              <a:t> </a:t>
            </a:r>
            <a:r>
              <a:rPr lang="hu-HU" baseline="0" dirty="0" err="1" smtClean="0"/>
              <a:t>produced</a:t>
            </a:r>
            <a:r>
              <a:rPr lang="hu-HU" baseline="0" dirty="0" smtClean="0"/>
              <a:t> </a:t>
            </a:r>
            <a:r>
              <a:rPr lang="hu-HU" baseline="0" dirty="0" err="1" smtClean="0"/>
              <a:t>few</a:t>
            </a:r>
            <a:r>
              <a:rPr lang="hu-HU" baseline="0" dirty="0" smtClean="0"/>
              <a:t> </a:t>
            </a:r>
            <a:r>
              <a:rPr lang="hu-HU" baseline="0" dirty="0" err="1" smtClean="0"/>
              <a:t>substantive</a:t>
            </a:r>
            <a:r>
              <a:rPr lang="hu-HU" baseline="0" dirty="0" smtClean="0"/>
              <a:t> </a:t>
            </a:r>
            <a:r>
              <a:rPr lang="hu-HU" baseline="0" dirty="0" err="1" smtClean="0"/>
              <a:t>constraints</a:t>
            </a:r>
            <a:r>
              <a:rPr lang="hu-HU" baseline="0" dirty="0" smtClean="0"/>
              <a:t> </a:t>
            </a:r>
            <a:r>
              <a:rPr lang="hu-HU" baseline="0" dirty="0" err="1" smtClean="0"/>
              <a:t>on</a:t>
            </a:r>
            <a:r>
              <a:rPr lang="hu-HU" baseline="0" dirty="0" smtClean="0"/>
              <a:t> </a:t>
            </a:r>
            <a:r>
              <a:rPr lang="hu-HU" baseline="0" dirty="0" err="1" smtClean="0"/>
              <a:t>private</a:t>
            </a:r>
            <a:r>
              <a:rPr lang="hu-HU" baseline="0" dirty="0" smtClean="0"/>
              <a:t> and </a:t>
            </a:r>
            <a:r>
              <a:rPr lang="hu-HU" baseline="0" dirty="0" err="1" smtClean="0"/>
              <a:t>public</a:t>
            </a:r>
            <a:r>
              <a:rPr lang="hu-HU" baseline="0" dirty="0" smtClean="0"/>
              <a:t> </a:t>
            </a:r>
            <a:r>
              <a:rPr lang="hu-HU" baseline="0" dirty="0" err="1" smtClean="0"/>
              <a:t>behaviour</a:t>
            </a:r>
            <a:r>
              <a:rPr lang="hu-HU" baseline="0" dirty="0" smtClean="0"/>
              <a:t> </a:t>
            </a:r>
            <a:r>
              <a:rPr lang="hu-HU" baseline="0" dirty="0" err="1" smtClean="0"/>
              <a:t>which</a:t>
            </a:r>
            <a:r>
              <a:rPr lang="hu-HU" baseline="0" dirty="0" smtClean="0"/>
              <a:t> </a:t>
            </a:r>
            <a:r>
              <a:rPr lang="hu-HU" baseline="0" dirty="0" err="1" smtClean="0"/>
              <a:t>impair</a:t>
            </a:r>
            <a:r>
              <a:rPr lang="hu-HU" baseline="0" dirty="0" smtClean="0"/>
              <a:t> </a:t>
            </a:r>
            <a:r>
              <a:rPr lang="hu-HU" baseline="0" dirty="0" err="1" smtClean="0"/>
              <a:t>the</a:t>
            </a:r>
            <a:r>
              <a:rPr lang="hu-HU" baseline="0" dirty="0" smtClean="0"/>
              <a:t> </a:t>
            </a:r>
            <a:r>
              <a:rPr lang="hu-HU" baseline="0" dirty="0" err="1" smtClean="0"/>
              <a:t>environment</a:t>
            </a:r>
            <a:r>
              <a:rPr lang="hu-HU" baseline="0" dirty="0" smtClean="0"/>
              <a:t>; no </a:t>
            </a:r>
            <a:r>
              <a:rPr lang="hu-HU" baseline="0" dirty="0" err="1" smtClean="0"/>
              <a:t>positive</a:t>
            </a:r>
            <a:r>
              <a:rPr lang="hu-HU" baseline="0" dirty="0" smtClean="0"/>
              <a:t> </a:t>
            </a:r>
            <a:r>
              <a:rPr lang="hu-HU" baseline="0" dirty="0" err="1" smtClean="0"/>
              <a:t>environmental</a:t>
            </a:r>
            <a:r>
              <a:rPr lang="hu-HU" baseline="0" dirty="0" smtClean="0"/>
              <a:t> </a:t>
            </a:r>
            <a:r>
              <a:rPr lang="hu-HU" baseline="0" dirty="0" err="1" smtClean="0"/>
              <a:t>law</a:t>
            </a:r>
            <a:r>
              <a:rPr lang="hu-HU" baseline="0" dirty="0" smtClean="0"/>
              <a:t> </a:t>
            </a:r>
            <a:r>
              <a:rPr lang="hu-HU" baseline="0" dirty="0" err="1" smtClean="0"/>
              <a:t>yet</a:t>
            </a:r>
            <a:r>
              <a:rPr lang="hu-HU" baseline="0" dirty="0" smtClean="0"/>
              <a:t>: </a:t>
            </a:r>
            <a:r>
              <a:rPr lang="hu-HU" baseline="0" dirty="0" err="1" smtClean="0"/>
              <a:t>with</a:t>
            </a:r>
            <a:r>
              <a:rPr lang="hu-HU" baseline="0" dirty="0" smtClean="0"/>
              <a:t> an </a:t>
            </a:r>
            <a:r>
              <a:rPr lang="hu-HU" baseline="0" dirty="0" err="1" smtClean="0"/>
              <a:t>abstract</a:t>
            </a:r>
            <a:r>
              <a:rPr lang="hu-HU" baseline="0" dirty="0" smtClean="0"/>
              <a:t> </a:t>
            </a:r>
            <a:r>
              <a:rPr lang="hu-HU" baseline="0" dirty="0" err="1" smtClean="0"/>
              <a:t>vision</a:t>
            </a:r>
            <a:r>
              <a:rPr lang="hu-HU" baseline="0" dirty="0" smtClean="0"/>
              <a:t> of </a:t>
            </a:r>
            <a:r>
              <a:rPr lang="hu-HU" baseline="0" dirty="0" err="1" smtClean="0"/>
              <a:t>desired</a:t>
            </a:r>
            <a:r>
              <a:rPr lang="hu-HU" baseline="0" dirty="0" smtClean="0"/>
              <a:t> </a:t>
            </a:r>
            <a:r>
              <a:rPr lang="hu-HU" baseline="0" dirty="0" err="1" smtClean="0"/>
              <a:t>results</a:t>
            </a:r>
            <a:r>
              <a:rPr lang="hu-HU" baseline="0" dirty="0" smtClean="0"/>
              <a:t> </a:t>
            </a:r>
            <a:r>
              <a:rPr lang="hu-HU" baseline="0" dirty="0" err="1" smtClean="0"/>
              <a:t>on</a:t>
            </a:r>
            <a:r>
              <a:rPr lang="hu-HU" baseline="0" dirty="0" smtClean="0"/>
              <a:t> </a:t>
            </a:r>
            <a:r>
              <a:rPr lang="hu-HU" baseline="0" dirty="0" err="1" smtClean="0"/>
              <a:t>longer</a:t>
            </a:r>
            <a:r>
              <a:rPr lang="hu-HU" baseline="0" dirty="0" smtClean="0"/>
              <a:t> </a:t>
            </a:r>
            <a:r>
              <a:rPr lang="hu-HU" baseline="0" dirty="0" err="1" smtClean="0"/>
              <a:t>run</a:t>
            </a:r>
            <a:r>
              <a:rPr lang="hu-HU" baseline="0" dirty="0" smtClean="0"/>
              <a:t>, </a:t>
            </a:r>
            <a:r>
              <a:rPr lang="hu-HU" baseline="0" dirty="0" err="1" smtClean="0"/>
              <a:t>constraining</a:t>
            </a:r>
            <a:r>
              <a:rPr lang="hu-HU" baseline="0" dirty="0" smtClean="0"/>
              <a:t> </a:t>
            </a:r>
            <a:r>
              <a:rPr lang="hu-HU" baseline="0" dirty="0" err="1" smtClean="0"/>
              <a:t>consequentially</a:t>
            </a:r>
            <a:r>
              <a:rPr lang="hu-HU" baseline="0" dirty="0" smtClean="0"/>
              <a:t> </a:t>
            </a:r>
            <a:r>
              <a:rPr lang="hu-HU" baseline="0" dirty="0" err="1" smtClean="0"/>
              <a:t>the</a:t>
            </a:r>
            <a:r>
              <a:rPr lang="hu-HU" baseline="0" dirty="0" smtClean="0"/>
              <a:t> </a:t>
            </a:r>
            <a:r>
              <a:rPr lang="hu-HU" baseline="0" dirty="0" err="1" smtClean="0"/>
              <a:t>behaviour</a:t>
            </a:r>
            <a:r>
              <a:rPr lang="hu-HU" baseline="0" dirty="0" smtClean="0"/>
              <a:t> </a:t>
            </a:r>
            <a:r>
              <a:rPr lang="hu-HU" baseline="0" dirty="0" err="1" smtClean="0"/>
              <a:t>that</a:t>
            </a:r>
            <a:r>
              <a:rPr lang="hu-HU" baseline="0" dirty="0" smtClean="0"/>
              <a:t> is </a:t>
            </a:r>
            <a:r>
              <a:rPr lang="hu-HU" baseline="0" dirty="0" err="1" smtClean="0"/>
              <a:t>inconsistent</a:t>
            </a:r>
            <a:r>
              <a:rPr lang="hu-HU" baseline="0" dirty="0" smtClean="0"/>
              <a:t> </a:t>
            </a:r>
            <a:r>
              <a:rPr lang="hu-HU" baseline="0" dirty="0" err="1" smtClean="0"/>
              <a:t>with</a:t>
            </a:r>
            <a:r>
              <a:rPr lang="hu-HU" baseline="0" dirty="0" smtClean="0"/>
              <a:t> </a:t>
            </a:r>
            <a:r>
              <a:rPr lang="hu-HU" baseline="0" dirty="0" err="1" smtClean="0"/>
              <a:t>that</a:t>
            </a:r>
            <a:r>
              <a:rPr lang="hu-HU" baseline="0" dirty="0" smtClean="0"/>
              <a:t> </a:t>
            </a:r>
            <a:r>
              <a:rPr lang="hu-HU" baseline="0" dirty="0" err="1" smtClean="0"/>
              <a:t>vision</a:t>
            </a:r>
            <a:r>
              <a:rPr lang="hu-HU" baseline="0" dirty="0" smtClean="0"/>
              <a:t> </a:t>
            </a:r>
            <a:r>
              <a:rPr lang="hu-HU" baseline="0" dirty="0" err="1" smtClean="0"/>
              <a:t>or</a:t>
            </a:r>
            <a:r>
              <a:rPr lang="hu-HU" baseline="0" dirty="0" smtClean="0"/>
              <a:t> </a:t>
            </a:r>
            <a:r>
              <a:rPr lang="hu-HU" baseline="0" dirty="0" err="1" smtClean="0"/>
              <a:t>supported</a:t>
            </a:r>
            <a:r>
              <a:rPr lang="hu-HU" baseline="0" dirty="0" smtClean="0"/>
              <a:t> </a:t>
            </a:r>
            <a:r>
              <a:rPr lang="hu-HU" baseline="0" dirty="0" err="1" smtClean="0"/>
              <a:t>the</a:t>
            </a:r>
            <a:r>
              <a:rPr lang="hu-HU" baseline="0" dirty="0" smtClean="0"/>
              <a:t> </a:t>
            </a:r>
            <a:r>
              <a:rPr lang="hu-HU" baseline="0" dirty="0" err="1" smtClean="0"/>
              <a:t>socially</a:t>
            </a:r>
            <a:r>
              <a:rPr lang="hu-HU" baseline="0" dirty="0" smtClean="0"/>
              <a:t> </a:t>
            </a:r>
            <a:r>
              <a:rPr lang="hu-HU" baseline="0" dirty="0" err="1" smtClean="0"/>
              <a:t>desired</a:t>
            </a:r>
            <a:r>
              <a:rPr lang="hu-HU" baseline="0" dirty="0" smtClean="0"/>
              <a:t> </a:t>
            </a:r>
            <a:r>
              <a:rPr lang="hu-HU" baseline="0" dirty="0" err="1" smtClean="0"/>
              <a:t>outcomes</a:t>
            </a:r>
            <a:r>
              <a:rPr lang="hu-HU" baseline="0" dirty="0" smtClean="0"/>
              <a:t> </a:t>
            </a:r>
            <a:r>
              <a:rPr lang="hu-HU" baseline="0" dirty="0" err="1" smtClean="0"/>
              <a:t>by</a:t>
            </a:r>
            <a:r>
              <a:rPr lang="hu-HU" baseline="0" dirty="0" smtClean="0"/>
              <a:t> </a:t>
            </a:r>
            <a:r>
              <a:rPr lang="hu-HU" baseline="0" dirty="0" err="1" smtClean="0"/>
              <a:t>the</a:t>
            </a:r>
            <a:r>
              <a:rPr lang="hu-HU" baseline="0" dirty="0" smtClean="0"/>
              <a:t> </a:t>
            </a:r>
            <a:r>
              <a:rPr lang="hu-HU" baseline="0" dirty="0" err="1" smtClean="0"/>
              <a:t>private</a:t>
            </a:r>
            <a:r>
              <a:rPr lang="hu-HU" baseline="0" dirty="0" smtClean="0"/>
              <a:t> </a:t>
            </a:r>
            <a:r>
              <a:rPr lang="hu-HU" baseline="0" dirty="0" err="1" smtClean="0"/>
              <a:t>sector</a:t>
            </a:r>
            <a:r>
              <a:rPr lang="hu-HU" baseline="0" dirty="0" smtClean="0"/>
              <a:t>; </a:t>
            </a:r>
            <a:r>
              <a:rPr lang="hu-HU" baseline="0" dirty="0" err="1" smtClean="0"/>
              <a:t>having</a:t>
            </a:r>
            <a:r>
              <a:rPr lang="hu-HU" baseline="0" dirty="0" smtClean="0"/>
              <a:t> a </a:t>
            </a:r>
            <a:r>
              <a:rPr lang="hu-HU" baseline="0" dirty="0" err="1" smtClean="0"/>
              <a:t>solid</a:t>
            </a:r>
            <a:r>
              <a:rPr lang="hu-HU" baseline="0" dirty="0" smtClean="0"/>
              <a:t> </a:t>
            </a:r>
            <a:r>
              <a:rPr lang="hu-HU" baseline="0" dirty="0" err="1" smtClean="0"/>
              <a:t>set</a:t>
            </a:r>
            <a:r>
              <a:rPr lang="hu-HU" baseline="0" dirty="0" smtClean="0"/>
              <a:t> of </a:t>
            </a:r>
            <a:r>
              <a:rPr lang="hu-HU" baseline="0" dirty="0" err="1" smtClean="0"/>
              <a:t>principles</a:t>
            </a:r>
            <a:r>
              <a:rPr lang="hu-HU" baseline="0" dirty="0" smtClean="0"/>
              <a:t> </a:t>
            </a:r>
            <a:r>
              <a:rPr lang="hu-HU" baseline="0" dirty="0" err="1" smtClean="0"/>
              <a:t>that</a:t>
            </a:r>
            <a:r>
              <a:rPr lang="hu-HU" baseline="0" dirty="0" smtClean="0"/>
              <a:t> </a:t>
            </a:r>
            <a:r>
              <a:rPr lang="hu-HU" baseline="0" dirty="0" err="1" smtClean="0"/>
              <a:t>do</a:t>
            </a:r>
            <a:r>
              <a:rPr lang="hu-HU" baseline="0" dirty="0" smtClean="0"/>
              <a:t> </a:t>
            </a:r>
            <a:r>
              <a:rPr lang="hu-HU" baseline="0" dirty="0" err="1" smtClean="0"/>
              <a:t>permeate</a:t>
            </a:r>
            <a:r>
              <a:rPr lang="hu-HU" baseline="0" dirty="0" smtClean="0"/>
              <a:t>, </a:t>
            </a:r>
            <a:r>
              <a:rPr lang="hu-HU" baseline="0" dirty="0" err="1" smtClean="0"/>
              <a:t>interpret</a:t>
            </a:r>
            <a:r>
              <a:rPr lang="hu-HU" baseline="0" dirty="0" smtClean="0"/>
              <a:t> </a:t>
            </a:r>
            <a:r>
              <a:rPr lang="hu-HU" baseline="0" dirty="0" err="1" smtClean="0"/>
              <a:t>or</a:t>
            </a:r>
            <a:r>
              <a:rPr lang="hu-HU" baseline="0" dirty="0" smtClean="0"/>
              <a:t> </a:t>
            </a:r>
            <a:r>
              <a:rPr lang="hu-HU" baseline="0" dirty="0" err="1" smtClean="0"/>
              <a:t>even</a:t>
            </a:r>
            <a:r>
              <a:rPr lang="hu-HU" baseline="0" dirty="0" smtClean="0"/>
              <a:t> </a:t>
            </a:r>
            <a:r>
              <a:rPr lang="hu-HU" baseline="0" dirty="0" err="1" smtClean="0"/>
              <a:t>modify</a:t>
            </a:r>
            <a:r>
              <a:rPr lang="hu-HU" baseline="0" dirty="0" smtClean="0"/>
              <a:t> </a:t>
            </a:r>
            <a:r>
              <a:rPr lang="hu-HU" baseline="0" dirty="0" err="1" smtClean="0"/>
              <a:t>if</a:t>
            </a:r>
            <a:r>
              <a:rPr lang="hu-HU" baseline="0" dirty="0" smtClean="0"/>
              <a:t> </a:t>
            </a:r>
            <a:r>
              <a:rPr lang="hu-HU" baseline="0" dirty="0" err="1" smtClean="0"/>
              <a:t>necessary</a:t>
            </a:r>
            <a:r>
              <a:rPr lang="hu-HU" baseline="0" dirty="0" smtClean="0"/>
              <a:t> </a:t>
            </a:r>
            <a:r>
              <a:rPr lang="hu-HU" baseline="0" dirty="0" err="1" smtClean="0"/>
              <a:t>the</a:t>
            </a:r>
            <a:r>
              <a:rPr lang="hu-HU" baseline="0" dirty="0" smtClean="0"/>
              <a:t> </a:t>
            </a:r>
            <a:r>
              <a:rPr lang="hu-HU" baseline="0" dirty="0" err="1" smtClean="0"/>
              <a:t>substantial</a:t>
            </a:r>
            <a:r>
              <a:rPr lang="hu-HU" baseline="0" dirty="0" smtClean="0"/>
              <a:t> </a:t>
            </a:r>
            <a:r>
              <a:rPr lang="hu-HU" baseline="0" dirty="0" err="1" smtClean="0"/>
              <a:t>provisions</a:t>
            </a:r>
            <a:r>
              <a:rPr lang="hu-HU"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aseline="0" dirty="0" smtClean="0"/>
              <a:t>„A </a:t>
            </a:r>
            <a:r>
              <a:rPr lang="hu-HU" baseline="0" dirty="0" err="1" smtClean="0"/>
              <a:t>real</a:t>
            </a:r>
            <a:r>
              <a:rPr lang="hu-HU" baseline="0" dirty="0" smtClean="0"/>
              <a:t> </a:t>
            </a:r>
            <a:r>
              <a:rPr lang="hu-HU" baseline="0" dirty="0" err="1" smtClean="0"/>
              <a:t>environmental</a:t>
            </a:r>
            <a:r>
              <a:rPr lang="hu-HU" baseline="0" dirty="0" smtClean="0"/>
              <a:t> </a:t>
            </a:r>
            <a:r>
              <a:rPr lang="hu-HU" baseline="0" dirty="0" err="1" smtClean="0"/>
              <a:t>law</a:t>
            </a:r>
            <a:r>
              <a:rPr lang="hu-HU" baseline="0" dirty="0" smtClean="0"/>
              <a:t> must limit </a:t>
            </a:r>
            <a:r>
              <a:rPr lang="hu-HU" baseline="0" dirty="0" err="1" smtClean="0"/>
              <a:t>public</a:t>
            </a:r>
            <a:r>
              <a:rPr lang="hu-HU" baseline="0" dirty="0" smtClean="0"/>
              <a:t> and </a:t>
            </a:r>
            <a:r>
              <a:rPr lang="hu-HU" baseline="0" dirty="0" err="1" smtClean="0"/>
              <a:t>private</a:t>
            </a:r>
            <a:r>
              <a:rPr lang="hu-HU" baseline="0" dirty="0" smtClean="0"/>
              <a:t> </a:t>
            </a:r>
            <a:r>
              <a:rPr lang="hu-HU" baseline="0" dirty="0" err="1" smtClean="0"/>
              <a:t>power</a:t>
            </a:r>
            <a:r>
              <a:rPr lang="hu-HU" baseline="0" dirty="0" smtClean="0"/>
              <a:t> </a:t>
            </a:r>
            <a:r>
              <a:rPr lang="hu-HU" baseline="0" dirty="0" err="1" smtClean="0"/>
              <a:t>to</a:t>
            </a:r>
            <a:r>
              <a:rPr lang="hu-HU" baseline="0" dirty="0" smtClean="0"/>
              <a:t> trade </a:t>
            </a:r>
            <a:r>
              <a:rPr lang="hu-HU" baseline="0" dirty="0" err="1" smtClean="0"/>
              <a:t>off</a:t>
            </a:r>
            <a:r>
              <a:rPr lang="hu-HU" baseline="0" dirty="0" smtClean="0"/>
              <a:t> </a:t>
            </a:r>
            <a:r>
              <a:rPr lang="hu-HU" baseline="0" dirty="0" err="1" smtClean="0"/>
              <a:t>environmental</a:t>
            </a:r>
            <a:r>
              <a:rPr lang="hu-HU" baseline="0" dirty="0" smtClean="0"/>
              <a:t> </a:t>
            </a:r>
            <a:r>
              <a:rPr lang="hu-HU" baseline="0" dirty="0" err="1" smtClean="0"/>
              <a:t>protection</a:t>
            </a:r>
            <a:r>
              <a:rPr lang="hu-HU" baseline="0" dirty="0" smtClean="0"/>
              <a:t> </a:t>
            </a:r>
            <a:r>
              <a:rPr lang="hu-HU" baseline="0" dirty="0" err="1" smtClean="0"/>
              <a:t>for</a:t>
            </a:r>
            <a:r>
              <a:rPr lang="hu-HU" baseline="0" dirty="0" smtClean="0"/>
              <a:t> </a:t>
            </a:r>
            <a:r>
              <a:rPr lang="hu-HU" baseline="0" dirty="0" err="1" smtClean="0"/>
              <a:t>other</a:t>
            </a:r>
            <a:r>
              <a:rPr lang="hu-HU" baseline="0" dirty="0" smtClean="0"/>
              <a:t> </a:t>
            </a:r>
            <a:r>
              <a:rPr lang="hu-HU" baseline="0" dirty="0" err="1" smtClean="0"/>
              <a:t>objectives</a:t>
            </a:r>
            <a:r>
              <a:rPr lang="hu-HU" baseline="0" dirty="0" smtClean="0"/>
              <a:t>. The </a:t>
            </a:r>
            <a:r>
              <a:rPr lang="hu-HU" baseline="0" dirty="0" err="1" smtClean="0"/>
              <a:t>problem</a:t>
            </a:r>
            <a:r>
              <a:rPr lang="hu-HU" baseline="0" dirty="0" smtClean="0"/>
              <a:t> is </a:t>
            </a:r>
            <a:r>
              <a:rPr lang="hu-HU" baseline="0" dirty="0" err="1" smtClean="0"/>
              <a:t>that</a:t>
            </a:r>
            <a:r>
              <a:rPr lang="hu-HU" baseline="0" dirty="0" smtClean="0"/>
              <a:t> </a:t>
            </a:r>
            <a:r>
              <a:rPr lang="hu-HU" baseline="0" dirty="0" err="1" smtClean="0"/>
              <a:t>environmental</a:t>
            </a:r>
            <a:r>
              <a:rPr lang="hu-HU" baseline="0" dirty="0" smtClean="0"/>
              <a:t> </a:t>
            </a:r>
            <a:r>
              <a:rPr lang="hu-HU" baseline="0" dirty="0" err="1" smtClean="0"/>
              <a:t>protection</a:t>
            </a:r>
            <a:r>
              <a:rPr lang="hu-HU" baseline="0" dirty="0" smtClean="0"/>
              <a:t> </a:t>
            </a:r>
            <a:r>
              <a:rPr lang="hu-HU" baseline="0" dirty="0" err="1" smtClean="0"/>
              <a:t>goes</a:t>
            </a:r>
            <a:r>
              <a:rPr lang="hu-HU" baseline="0" dirty="0" smtClean="0"/>
              <a:t> </a:t>
            </a:r>
            <a:r>
              <a:rPr lang="hu-HU" baseline="0" dirty="0" err="1" smtClean="0"/>
              <a:t>against</a:t>
            </a:r>
            <a:r>
              <a:rPr lang="hu-HU" baseline="0" dirty="0" smtClean="0"/>
              <a:t> </a:t>
            </a:r>
            <a:r>
              <a:rPr lang="hu-HU" baseline="0" dirty="0" err="1" smtClean="0"/>
              <a:t>the</a:t>
            </a:r>
            <a:r>
              <a:rPr lang="hu-HU" baseline="0" dirty="0" smtClean="0"/>
              <a:t> </a:t>
            </a:r>
            <a:r>
              <a:rPr lang="hu-HU" baseline="0" dirty="0" err="1" smtClean="0"/>
              <a:t>whole</a:t>
            </a:r>
            <a:r>
              <a:rPr lang="hu-HU" baseline="0" dirty="0" smtClean="0"/>
              <a:t> </a:t>
            </a:r>
            <a:r>
              <a:rPr lang="hu-HU" baseline="0" dirty="0" err="1" smtClean="0"/>
              <a:t>religious</a:t>
            </a:r>
            <a:r>
              <a:rPr lang="hu-HU" baseline="0" dirty="0" smtClean="0"/>
              <a:t> and </a:t>
            </a:r>
            <a:r>
              <a:rPr lang="hu-HU" baseline="0" dirty="0" err="1" smtClean="0"/>
              <a:t>secular</a:t>
            </a:r>
            <a:r>
              <a:rPr lang="hu-HU" baseline="0" dirty="0" smtClean="0"/>
              <a:t> Western </a:t>
            </a:r>
            <a:r>
              <a:rPr lang="hu-HU" baseline="0" dirty="0" err="1" smtClean="0"/>
              <a:t>tradition</a:t>
            </a:r>
            <a:r>
              <a:rPr lang="hu-HU" baseline="0" dirty="0" smtClean="0"/>
              <a:t> </a:t>
            </a:r>
            <a:r>
              <a:rPr lang="hu-HU" baseline="0" dirty="0" err="1" smtClean="0"/>
              <a:t>from</a:t>
            </a:r>
            <a:r>
              <a:rPr lang="hu-HU" baseline="0" dirty="0" smtClean="0"/>
              <a:t> </a:t>
            </a:r>
            <a:r>
              <a:rPr lang="hu-HU" baseline="0" dirty="0" err="1" smtClean="0"/>
              <a:t>the</a:t>
            </a:r>
            <a:r>
              <a:rPr lang="hu-HU" baseline="0" dirty="0" smtClean="0"/>
              <a:t> </a:t>
            </a:r>
            <a:r>
              <a:rPr lang="hu-HU" baseline="0" dirty="0" err="1" smtClean="0"/>
              <a:t>Greeks</a:t>
            </a:r>
            <a:r>
              <a:rPr lang="hu-HU" baseline="0" dirty="0" smtClean="0"/>
              <a:t> </a:t>
            </a:r>
            <a:r>
              <a:rPr lang="hu-HU" baseline="0" dirty="0" err="1" smtClean="0"/>
              <a:t>forward</a:t>
            </a:r>
            <a:r>
              <a:rPr lang="hu-HU" baseline="0" dirty="0" smtClean="0"/>
              <a:t>.” </a:t>
            </a:r>
            <a:r>
              <a:rPr lang="hu-HU" baseline="0" dirty="0" err="1" smtClean="0"/>
              <a:t>In</a:t>
            </a:r>
            <a:r>
              <a:rPr lang="hu-HU" baseline="0" dirty="0" smtClean="0"/>
              <a:t> </a:t>
            </a:r>
            <a:r>
              <a:rPr lang="hu-HU" baseline="0" dirty="0" err="1" smtClean="0"/>
              <a:t>other</a:t>
            </a:r>
            <a:r>
              <a:rPr lang="hu-HU" baseline="0" dirty="0" smtClean="0"/>
              <a:t> </a:t>
            </a:r>
            <a:r>
              <a:rPr lang="hu-HU" baseline="0" dirty="0" err="1" smtClean="0"/>
              <a:t>terms</a:t>
            </a:r>
            <a:r>
              <a:rPr lang="hu-HU" baseline="0" dirty="0" smtClean="0"/>
              <a:t> </a:t>
            </a:r>
            <a:r>
              <a:rPr lang="hu-HU" baseline="0" dirty="0" err="1" smtClean="0"/>
              <a:t>environment</a:t>
            </a:r>
            <a:r>
              <a:rPr lang="hu-HU" baseline="0" dirty="0" smtClean="0"/>
              <a:t> is </a:t>
            </a:r>
            <a:r>
              <a:rPr lang="hu-HU" baseline="0" dirty="0" err="1" smtClean="0"/>
              <a:t>difficult</a:t>
            </a:r>
            <a:r>
              <a:rPr lang="hu-HU" baseline="0" dirty="0" smtClean="0"/>
              <a:t> </a:t>
            </a:r>
            <a:r>
              <a:rPr lang="hu-HU" baseline="0" dirty="0" err="1" smtClean="0"/>
              <a:t>to</a:t>
            </a:r>
            <a:r>
              <a:rPr lang="hu-HU" baseline="0" dirty="0" smtClean="0"/>
              <a:t> </a:t>
            </a:r>
            <a:r>
              <a:rPr lang="hu-HU" baseline="0" dirty="0" err="1" smtClean="0"/>
              <a:t>accept</a:t>
            </a:r>
            <a:r>
              <a:rPr lang="hu-HU" baseline="0" dirty="0" smtClean="0"/>
              <a:t> </a:t>
            </a:r>
            <a:r>
              <a:rPr lang="hu-HU" baseline="0" dirty="0" err="1" smtClean="0"/>
              <a:t>as</a:t>
            </a:r>
            <a:r>
              <a:rPr lang="hu-HU" baseline="0" dirty="0" smtClean="0"/>
              <a:t> a </a:t>
            </a:r>
            <a:r>
              <a:rPr lang="hu-HU" baseline="0" dirty="0" err="1" smtClean="0"/>
              <a:t>real</a:t>
            </a:r>
            <a:r>
              <a:rPr lang="hu-HU" baseline="0" dirty="0" smtClean="0"/>
              <a:t> </a:t>
            </a:r>
            <a:r>
              <a:rPr lang="hu-HU" baseline="0" dirty="0" err="1" smtClean="0"/>
              <a:t>subject</a:t>
            </a:r>
            <a:r>
              <a:rPr lang="hu-HU" baseline="0" dirty="0" smtClean="0"/>
              <a:t> of </a:t>
            </a:r>
            <a:r>
              <a:rPr lang="hu-HU" baseline="0" dirty="0" err="1" smtClean="0"/>
              <a:t>law</a:t>
            </a:r>
            <a:r>
              <a:rPr lang="hu-HU" baseline="0" dirty="0" smtClean="0"/>
              <a:t> (</a:t>
            </a:r>
            <a:r>
              <a:rPr lang="hu-HU" baseline="0" dirty="0" err="1" smtClean="0"/>
              <a:t>rather</a:t>
            </a:r>
            <a:r>
              <a:rPr lang="hu-HU" baseline="0" dirty="0" smtClean="0"/>
              <a:t> </a:t>
            </a:r>
            <a:r>
              <a:rPr lang="hu-HU" baseline="0" dirty="0" err="1" smtClean="0"/>
              <a:t>than</a:t>
            </a:r>
            <a:r>
              <a:rPr lang="hu-HU" baseline="0" dirty="0" smtClean="0"/>
              <a:t> a standing </a:t>
            </a:r>
            <a:r>
              <a:rPr lang="hu-HU" baseline="0" dirty="0" err="1" smtClean="0"/>
              <a:t>condition</a:t>
            </a:r>
            <a:r>
              <a:rPr lang="hu-HU" baseline="0" dirty="0" smtClean="0"/>
              <a:t> and </a:t>
            </a:r>
            <a:r>
              <a:rPr lang="hu-HU" baseline="0" dirty="0" err="1" smtClean="0"/>
              <a:t>background</a:t>
            </a:r>
            <a:r>
              <a:rPr lang="hu-HU" baseline="0" dirty="0" smtClean="0"/>
              <a:t> </a:t>
            </a:r>
            <a:r>
              <a:rPr lang="hu-HU" baseline="0" dirty="0" err="1" smtClean="0"/>
              <a:t>for</a:t>
            </a:r>
            <a:r>
              <a:rPr lang="hu-HU" baseline="0" dirty="0" smtClean="0"/>
              <a:t> </a:t>
            </a:r>
            <a:r>
              <a:rPr lang="hu-HU" baseline="0" dirty="0" err="1" smtClean="0"/>
              <a:t>other</a:t>
            </a:r>
            <a:r>
              <a:rPr lang="hu-HU" baseline="0" dirty="0" smtClean="0"/>
              <a:t> </a:t>
            </a:r>
            <a:r>
              <a:rPr lang="hu-HU" baseline="0" dirty="0" err="1" smtClean="0"/>
              <a:t>really</a:t>
            </a:r>
            <a:r>
              <a:rPr lang="hu-HU" baseline="0" dirty="0" smtClean="0"/>
              <a:t> </a:t>
            </a:r>
            <a:r>
              <a:rPr lang="hu-HU" baseline="0" dirty="0" err="1" smtClean="0"/>
              <a:t>real</a:t>
            </a:r>
            <a:r>
              <a:rPr lang="hu-HU" baseline="0" dirty="0" smtClean="0"/>
              <a:t> </a:t>
            </a:r>
            <a:r>
              <a:rPr lang="hu-HU" baseline="0" dirty="0" err="1" smtClean="0"/>
              <a:t>subjects</a:t>
            </a:r>
            <a:r>
              <a:rPr lang="hu-HU" baseline="0" dirty="0" smtClean="0"/>
              <a:t>…) </a:t>
            </a:r>
            <a:r>
              <a:rPr lang="hu-HU" dirty="0" smtClean="0"/>
              <a:t>, </a:t>
            </a:r>
            <a:r>
              <a:rPr lang="hu-HU" dirty="0" err="1" smtClean="0"/>
              <a:t>little</a:t>
            </a:r>
            <a:r>
              <a:rPr lang="hu-HU" dirty="0" smtClean="0"/>
              <a:t> </a:t>
            </a:r>
            <a:r>
              <a:rPr lang="hu-HU" dirty="0" err="1" smtClean="0"/>
              <a:t>or</a:t>
            </a:r>
            <a:r>
              <a:rPr lang="hu-HU" dirty="0" smtClean="0"/>
              <a:t> </a:t>
            </a:r>
            <a:r>
              <a:rPr lang="hu-HU" dirty="0" err="1" smtClean="0"/>
              <a:t>just</a:t>
            </a:r>
            <a:r>
              <a:rPr lang="hu-HU" dirty="0" smtClean="0"/>
              <a:t> </a:t>
            </a:r>
            <a:r>
              <a:rPr lang="hu-HU" dirty="0" err="1" smtClean="0"/>
              <a:t>formal</a:t>
            </a:r>
            <a:r>
              <a:rPr lang="hu-HU" dirty="0" smtClean="0"/>
              <a:t> </a:t>
            </a:r>
            <a:r>
              <a:rPr lang="hu-HU" dirty="0" err="1" smtClean="0"/>
              <a:t>connection</a:t>
            </a:r>
            <a:r>
              <a:rPr lang="hu-HU" dirty="0" smtClean="0"/>
              <a:t> </a:t>
            </a:r>
            <a:r>
              <a:rPr lang="hu-HU" dirty="0" err="1" smtClean="0"/>
              <a:t>to</a:t>
            </a:r>
            <a:r>
              <a:rPr lang="hu-HU" dirty="0" smtClean="0"/>
              <a:t> </a:t>
            </a:r>
            <a:r>
              <a:rPr lang="hu-HU" dirty="0" err="1" smtClean="0"/>
              <a:t>the</a:t>
            </a:r>
            <a:r>
              <a:rPr lang="hu-HU" dirty="0" smtClean="0"/>
              <a:t> </a:t>
            </a:r>
            <a:r>
              <a:rPr lang="hu-HU" dirty="0" err="1" smtClean="0"/>
              <a:t>constitutional</a:t>
            </a:r>
            <a:r>
              <a:rPr lang="hu-HU" dirty="0" smtClean="0"/>
              <a:t> </a:t>
            </a:r>
            <a:r>
              <a:rPr lang="hu-HU" dirty="0" err="1" smtClean="0"/>
              <a:t>liberties</a:t>
            </a:r>
            <a:r>
              <a:rPr lang="hu-HU" dirty="0" smtClean="0"/>
              <a:t> </a:t>
            </a:r>
            <a:r>
              <a:rPr lang="hu-HU" dirty="0" err="1" smtClean="0"/>
              <a:t>and</a:t>
            </a:r>
            <a:r>
              <a:rPr lang="hu-HU" dirty="0" smtClean="0"/>
              <a:t>  </a:t>
            </a:r>
            <a:r>
              <a:rPr lang="hu-HU" dirty="0" err="1" smtClean="0"/>
              <a:t>to</a:t>
            </a:r>
            <a:r>
              <a:rPr lang="hu-HU" dirty="0" smtClean="0"/>
              <a:t> </a:t>
            </a:r>
            <a:r>
              <a:rPr lang="hu-HU" dirty="0" err="1" smtClean="0"/>
              <a:t>the</a:t>
            </a:r>
            <a:r>
              <a:rPr lang="hu-HU" dirty="0" smtClean="0"/>
              <a:t> Western project of human </a:t>
            </a:r>
            <a:r>
              <a:rPr lang="hu-HU" dirty="0" err="1" smtClean="0"/>
              <a:t>dignity</a:t>
            </a:r>
            <a:r>
              <a:rPr lang="hu-HU"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smtClean="0"/>
              <a:t>„A </a:t>
            </a:r>
            <a:r>
              <a:rPr lang="hu-HU" dirty="0" err="1" smtClean="0"/>
              <a:t>holistic</a:t>
            </a:r>
            <a:r>
              <a:rPr lang="hu-HU" dirty="0" smtClean="0"/>
              <a:t> </a:t>
            </a:r>
            <a:r>
              <a:rPr lang="hu-HU" dirty="0" err="1" smtClean="0"/>
              <a:t>perspective</a:t>
            </a:r>
            <a:r>
              <a:rPr lang="hu-HU" dirty="0" smtClean="0"/>
              <a:t> </a:t>
            </a:r>
            <a:r>
              <a:rPr lang="hu-HU" dirty="0" err="1" smtClean="0"/>
              <a:t>was</a:t>
            </a:r>
            <a:r>
              <a:rPr lang="hu-HU" dirty="0" smtClean="0"/>
              <a:t> </a:t>
            </a:r>
            <a:r>
              <a:rPr lang="hu-HU" dirty="0" err="1" smtClean="0"/>
              <a:t>lost</a:t>
            </a:r>
            <a:r>
              <a:rPr lang="hu-HU" dirty="0" smtClean="0"/>
              <a:t> </a:t>
            </a:r>
            <a:r>
              <a:rPr lang="hu-HU" dirty="0" err="1" smtClean="0"/>
              <a:t>in</a:t>
            </a:r>
            <a:r>
              <a:rPr lang="hu-HU" dirty="0" smtClean="0"/>
              <a:t> </a:t>
            </a:r>
            <a:r>
              <a:rPr lang="hu-HU" dirty="0" err="1" smtClean="0"/>
              <a:t>the</a:t>
            </a:r>
            <a:r>
              <a:rPr lang="hu-HU" dirty="0" smtClean="0"/>
              <a:t> </a:t>
            </a:r>
            <a:r>
              <a:rPr lang="hu-HU" dirty="0" err="1" smtClean="0"/>
              <a:t>need</a:t>
            </a:r>
            <a:r>
              <a:rPr lang="hu-HU" dirty="0" smtClean="0"/>
              <a:t> </a:t>
            </a:r>
            <a:r>
              <a:rPr lang="hu-HU" dirty="0" err="1" smtClean="0"/>
              <a:t>to</a:t>
            </a:r>
            <a:r>
              <a:rPr lang="hu-HU" dirty="0" smtClean="0"/>
              <a:t> </a:t>
            </a:r>
            <a:r>
              <a:rPr lang="hu-HU" dirty="0" err="1" smtClean="0"/>
              <a:t>respond</a:t>
            </a:r>
            <a:r>
              <a:rPr lang="hu-HU" dirty="0" smtClean="0"/>
              <a:t> </a:t>
            </a:r>
            <a:r>
              <a:rPr lang="hu-HU" dirty="0" err="1" smtClean="0"/>
              <a:t>quicvkly</a:t>
            </a:r>
            <a:r>
              <a:rPr lang="hu-HU" dirty="0" smtClean="0"/>
              <a:t> </a:t>
            </a:r>
            <a:r>
              <a:rPr lang="hu-HU" dirty="0" err="1" smtClean="0"/>
              <a:t>to</a:t>
            </a:r>
            <a:r>
              <a:rPr lang="hu-HU" dirty="0" smtClean="0"/>
              <a:t> </a:t>
            </a:r>
            <a:r>
              <a:rPr lang="hu-HU" dirty="0" err="1" smtClean="0"/>
              <a:t>a</a:t>
            </a:r>
            <a:r>
              <a:rPr lang="hu-HU" dirty="0" smtClean="0"/>
              <a:t> </a:t>
            </a:r>
            <a:r>
              <a:rPr lang="hu-HU" dirty="0" err="1" smtClean="0"/>
              <a:t>number</a:t>
            </a:r>
            <a:r>
              <a:rPr lang="hu-HU" dirty="0" smtClean="0"/>
              <a:t> of </a:t>
            </a:r>
            <a:r>
              <a:rPr lang="hu-HU" dirty="0" err="1" smtClean="0"/>
              <a:t>media-specific</a:t>
            </a:r>
            <a:r>
              <a:rPr lang="hu-HU" dirty="0" smtClean="0"/>
              <a:t> </a:t>
            </a:r>
            <a:r>
              <a:rPr lang="hu-HU" dirty="0" err="1" smtClean="0"/>
              <a:t>problems</a:t>
            </a:r>
            <a:r>
              <a:rPr lang="hu-HU" dirty="0" smtClean="0"/>
              <a:t> </a:t>
            </a:r>
            <a:r>
              <a:rPr lang="hu-HU" dirty="0" err="1" smtClean="0"/>
              <a:t>that</a:t>
            </a:r>
            <a:r>
              <a:rPr lang="hu-HU" dirty="0" smtClean="0"/>
              <a:t> </a:t>
            </a:r>
            <a:r>
              <a:rPr lang="hu-HU" dirty="0" err="1" smtClean="0"/>
              <a:t>scientists</a:t>
            </a:r>
            <a:r>
              <a:rPr lang="hu-HU" dirty="0" smtClean="0"/>
              <a:t> and </a:t>
            </a:r>
            <a:r>
              <a:rPr lang="hu-HU" dirty="0" err="1" smtClean="0"/>
              <a:t>economists</a:t>
            </a:r>
            <a:r>
              <a:rPr lang="hu-HU" dirty="0" smtClean="0"/>
              <a:t> </a:t>
            </a:r>
            <a:r>
              <a:rPr lang="hu-HU" dirty="0" err="1" smtClean="0"/>
              <a:t>identified</a:t>
            </a:r>
            <a:r>
              <a:rPr lang="hu-HU" dirty="0" smtClean="0"/>
              <a:t>” – </a:t>
            </a:r>
            <a:r>
              <a:rPr lang="hu-HU" dirty="0" err="1" smtClean="0"/>
              <a:t>actually</a:t>
            </a:r>
            <a:r>
              <a:rPr lang="hu-HU" dirty="0" smtClean="0"/>
              <a:t> </a:t>
            </a:r>
            <a:r>
              <a:rPr lang="hu-HU" dirty="0" err="1" smtClean="0"/>
              <a:t>it</a:t>
            </a:r>
            <a:r>
              <a:rPr lang="hu-HU" dirty="0" smtClean="0"/>
              <a:t> is </a:t>
            </a:r>
            <a:r>
              <a:rPr lang="hu-HU" dirty="0" err="1" smtClean="0"/>
              <a:t>not</a:t>
            </a:r>
            <a:r>
              <a:rPr lang="hu-HU" dirty="0" smtClean="0"/>
              <a:t> a </a:t>
            </a:r>
            <a:r>
              <a:rPr lang="hu-HU" dirty="0" err="1" smtClean="0"/>
              <a:t>matter</a:t>
            </a:r>
            <a:r>
              <a:rPr lang="hu-HU" dirty="0" smtClean="0"/>
              <a:t> of </a:t>
            </a:r>
            <a:r>
              <a:rPr lang="hu-HU" dirty="0" err="1" smtClean="0"/>
              <a:t>time</a:t>
            </a:r>
            <a:r>
              <a:rPr lang="hu-HU" baseline="0" dirty="0" smtClean="0"/>
              <a:t> </a:t>
            </a:r>
            <a:r>
              <a:rPr lang="hu-HU" baseline="0" dirty="0" err="1" smtClean="0"/>
              <a:t>constraints</a:t>
            </a:r>
            <a:r>
              <a:rPr lang="hu-HU" baseline="0" dirty="0" smtClean="0"/>
              <a:t>, </a:t>
            </a:r>
            <a:r>
              <a:rPr lang="hu-HU" baseline="0" dirty="0" err="1" smtClean="0"/>
              <a:t>but</a:t>
            </a:r>
            <a:r>
              <a:rPr lang="hu-HU" baseline="0" dirty="0" smtClean="0"/>
              <a:t> </a:t>
            </a:r>
            <a:r>
              <a:rPr lang="hu-HU" baseline="0" dirty="0" err="1" smtClean="0"/>
              <a:t>rather</a:t>
            </a:r>
            <a:r>
              <a:rPr lang="hu-HU" baseline="0" dirty="0" smtClean="0"/>
              <a:t> </a:t>
            </a:r>
            <a:r>
              <a:rPr lang="hu-HU" baseline="0" dirty="0" err="1" smtClean="0"/>
              <a:t>the</a:t>
            </a:r>
            <a:r>
              <a:rPr lang="hu-HU" baseline="0" dirty="0" smtClean="0"/>
              <a:t> </a:t>
            </a:r>
            <a:r>
              <a:rPr lang="hu-HU" baseline="0" dirty="0" err="1" smtClean="0"/>
              <a:t>formerly</a:t>
            </a:r>
            <a:r>
              <a:rPr lang="hu-HU" baseline="0" dirty="0" smtClean="0"/>
              <a:t> </a:t>
            </a:r>
            <a:r>
              <a:rPr lang="hu-HU" baseline="0" dirty="0" err="1" smtClean="0"/>
              <a:t>mentioned</a:t>
            </a:r>
            <a:r>
              <a:rPr lang="hu-HU" baseline="0" dirty="0" smtClean="0"/>
              <a:t> </a:t>
            </a:r>
            <a:r>
              <a:rPr lang="hu-HU" baseline="0" dirty="0" err="1" smtClean="0"/>
              <a:t>lack</a:t>
            </a:r>
            <a:r>
              <a:rPr lang="hu-HU" baseline="0" dirty="0" smtClean="0"/>
              <a:t> </a:t>
            </a:r>
            <a:r>
              <a:rPr lang="hu-HU" baseline="0" dirty="0" err="1" smtClean="0"/>
              <a:t>of</a:t>
            </a:r>
            <a:r>
              <a:rPr lang="hu-HU" baseline="0" dirty="0" smtClean="0"/>
              <a:t> </a:t>
            </a:r>
            <a:r>
              <a:rPr lang="hu-HU" baseline="0" dirty="0" err="1" smtClean="0"/>
              <a:t>values</a:t>
            </a:r>
            <a:r>
              <a:rPr lang="hu-HU" baseline="0" dirty="0" smtClean="0"/>
              <a:t> and </a:t>
            </a:r>
            <a:r>
              <a:rPr lang="hu-HU" baseline="0" dirty="0" err="1" smtClean="0"/>
              <a:t>structural</a:t>
            </a:r>
            <a:r>
              <a:rPr lang="hu-HU" baseline="0" dirty="0" smtClean="0"/>
              <a:t> </a:t>
            </a:r>
            <a:r>
              <a:rPr lang="hu-HU" baseline="0" dirty="0" err="1" smtClean="0"/>
              <a:t>interests</a:t>
            </a:r>
            <a:r>
              <a:rPr lang="hu-HU" baseline="0" dirty="0" smtClean="0"/>
              <a:t> </a:t>
            </a:r>
            <a:r>
              <a:rPr lang="hu-HU" baseline="0" dirty="0" err="1" smtClean="0"/>
              <a:t>behind</a:t>
            </a:r>
            <a:r>
              <a:rPr lang="hu-HU" baseline="0" dirty="0" smtClean="0"/>
              <a:t> </a:t>
            </a:r>
            <a:r>
              <a:rPr lang="hu-HU" baseline="0" dirty="0" err="1" smtClean="0"/>
              <a:t>it</a:t>
            </a:r>
            <a:r>
              <a:rPr lang="hu-HU"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hu-HU" baseline="0" dirty="0" smtClean="0"/>
              <a:t>„The rapid </a:t>
            </a:r>
            <a:r>
              <a:rPr lang="hu-HU" baseline="0" dirty="0" err="1" smtClean="0"/>
              <a:t>rise</a:t>
            </a:r>
            <a:r>
              <a:rPr lang="hu-HU" baseline="0" dirty="0" smtClean="0"/>
              <a:t> of </a:t>
            </a:r>
            <a:r>
              <a:rPr lang="hu-HU" baseline="0" dirty="0" err="1" smtClean="0"/>
              <a:t>environmentalism</a:t>
            </a:r>
            <a:r>
              <a:rPr lang="hu-HU" baseline="0" dirty="0" smtClean="0"/>
              <a:t> had </a:t>
            </a:r>
            <a:r>
              <a:rPr lang="hu-HU" baseline="0" dirty="0" err="1" smtClean="0"/>
              <a:t>unintended</a:t>
            </a:r>
            <a:r>
              <a:rPr lang="hu-HU" baseline="0" dirty="0" smtClean="0"/>
              <a:t> </a:t>
            </a:r>
            <a:r>
              <a:rPr lang="hu-HU" baseline="0" dirty="0" err="1" smtClean="0"/>
              <a:t>adverse</a:t>
            </a:r>
            <a:r>
              <a:rPr lang="hu-HU" baseline="0" dirty="0" smtClean="0"/>
              <a:t> </a:t>
            </a:r>
            <a:r>
              <a:rPr lang="hu-HU" baseline="0" dirty="0" err="1" smtClean="0"/>
              <a:t>consequences</a:t>
            </a:r>
            <a:r>
              <a:rPr lang="hu-HU" baseline="0" dirty="0" smtClean="0"/>
              <a:t> </a:t>
            </a:r>
            <a:r>
              <a:rPr lang="hu-HU" baseline="0" dirty="0" err="1" smtClean="0"/>
              <a:t>because</a:t>
            </a:r>
            <a:r>
              <a:rPr lang="hu-HU" baseline="0" dirty="0" smtClean="0"/>
              <a:t> </a:t>
            </a:r>
            <a:r>
              <a:rPr lang="hu-HU" baseline="0" dirty="0" err="1" smtClean="0"/>
              <a:t>the</a:t>
            </a:r>
            <a:r>
              <a:rPr lang="hu-HU" baseline="0" dirty="0" smtClean="0"/>
              <a:t> </a:t>
            </a:r>
            <a:r>
              <a:rPr lang="hu-HU" baseline="0" dirty="0" err="1" smtClean="0"/>
              <a:t>percieved</a:t>
            </a:r>
            <a:r>
              <a:rPr lang="hu-HU" baseline="0" dirty="0" smtClean="0"/>
              <a:t> </a:t>
            </a:r>
            <a:r>
              <a:rPr lang="hu-HU" baseline="0" dirty="0" err="1" smtClean="0"/>
              <a:t>need</a:t>
            </a:r>
            <a:r>
              <a:rPr lang="hu-HU" baseline="0" dirty="0" smtClean="0"/>
              <a:t> </a:t>
            </a:r>
            <a:r>
              <a:rPr lang="hu-HU" baseline="0" dirty="0" err="1" smtClean="0"/>
              <a:t>for</a:t>
            </a:r>
            <a:r>
              <a:rPr lang="hu-HU" baseline="0" dirty="0" smtClean="0"/>
              <a:t> </a:t>
            </a:r>
            <a:r>
              <a:rPr lang="hu-HU" baseline="0" dirty="0" err="1" smtClean="0"/>
              <a:t>urgent</a:t>
            </a:r>
            <a:r>
              <a:rPr lang="hu-HU" baseline="0" dirty="0" smtClean="0"/>
              <a:t> </a:t>
            </a:r>
            <a:r>
              <a:rPr lang="hu-HU" baseline="0" dirty="0" err="1" smtClean="0"/>
              <a:t>action</a:t>
            </a:r>
            <a:r>
              <a:rPr lang="hu-HU" baseline="0" dirty="0" smtClean="0"/>
              <a:t> </a:t>
            </a:r>
            <a:r>
              <a:rPr lang="hu-HU" baseline="0" dirty="0" err="1" smtClean="0"/>
              <a:t>gave</a:t>
            </a:r>
            <a:r>
              <a:rPr lang="hu-HU" baseline="0" dirty="0" smtClean="0"/>
              <a:t> no </a:t>
            </a:r>
            <a:r>
              <a:rPr lang="hu-HU" baseline="0" dirty="0" err="1" smtClean="0"/>
              <a:t>time</a:t>
            </a:r>
            <a:r>
              <a:rPr lang="hu-HU" baseline="0" dirty="0" smtClean="0"/>
              <a:t> </a:t>
            </a:r>
            <a:r>
              <a:rPr lang="hu-HU" baseline="0" dirty="0" err="1" smtClean="0"/>
              <a:t>to</a:t>
            </a:r>
            <a:r>
              <a:rPr lang="hu-HU" baseline="0" dirty="0" smtClean="0"/>
              <a:t> </a:t>
            </a:r>
            <a:r>
              <a:rPr lang="hu-HU" baseline="0" dirty="0" err="1" smtClean="0"/>
              <a:t>debate</a:t>
            </a:r>
            <a:r>
              <a:rPr lang="hu-HU" baseline="0" dirty="0" smtClean="0"/>
              <a:t> and </a:t>
            </a:r>
            <a:r>
              <a:rPr lang="hu-HU" baseline="0" dirty="0" err="1" smtClean="0"/>
              <a:t>relect</a:t>
            </a:r>
            <a:r>
              <a:rPr lang="hu-HU" baseline="0" dirty="0" smtClean="0"/>
              <a:t> </a:t>
            </a:r>
            <a:r>
              <a:rPr lang="hu-HU" baseline="0" dirty="0" err="1" smtClean="0"/>
              <a:t>on</a:t>
            </a:r>
            <a:r>
              <a:rPr lang="hu-HU" baseline="0" dirty="0" smtClean="0"/>
              <a:t> </a:t>
            </a:r>
            <a:r>
              <a:rPr lang="hu-HU" baseline="0" dirty="0" err="1" smtClean="0"/>
              <a:t>what</a:t>
            </a:r>
            <a:r>
              <a:rPr lang="hu-HU" baseline="0" dirty="0" smtClean="0"/>
              <a:t> </a:t>
            </a:r>
            <a:r>
              <a:rPr lang="hu-HU" baseline="0" dirty="0" err="1" smtClean="0"/>
              <a:t>the</a:t>
            </a:r>
            <a:r>
              <a:rPr lang="hu-HU" baseline="0" dirty="0" smtClean="0"/>
              <a:t> </a:t>
            </a:r>
            <a:r>
              <a:rPr lang="hu-HU" baseline="0" dirty="0" err="1" smtClean="0"/>
              <a:t>long-run</a:t>
            </a:r>
            <a:r>
              <a:rPr lang="hu-HU" baseline="0" dirty="0" smtClean="0"/>
              <a:t> </a:t>
            </a:r>
            <a:r>
              <a:rPr lang="hu-HU" baseline="0" dirty="0" err="1" smtClean="0"/>
              <a:t>objectives</a:t>
            </a:r>
            <a:r>
              <a:rPr lang="hu-HU" baseline="0" dirty="0" smtClean="0"/>
              <a:t> of </a:t>
            </a:r>
            <a:r>
              <a:rPr lang="hu-HU" baseline="0" dirty="0" err="1" smtClean="0"/>
              <a:t>environmental</a:t>
            </a:r>
            <a:r>
              <a:rPr lang="hu-HU" baseline="0" dirty="0" smtClean="0"/>
              <a:t> </a:t>
            </a:r>
            <a:r>
              <a:rPr lang="hu-HU" baseline="0" dirty="0" err="1" smtClean="0"/>
              <a:t>law</a:t>
            </a:r>
            <a:r>
              <a:rPr lang="hu-HU" baseline="0" dirty="0" smtClean="0"/>
              <a:t> </a:t>
            </a:r>
            <a:r>
              <a:rPr lang="hu-HU" baseline="0" dirty="0" err="1" smtClean="0"/>
              <a:t>should</a:t>
            </a:r>
            <a:r>
              <a:rPr lang="hu-HU" baseline="0" dirty="0" smtClean="0"/>
              <a:t> be.”</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hu-HU" baseline="0" dirty="0" err="1" smtClean="0"/>
              <a:t>Because</a:t>
            </a:r>
            <a:r>
              <a:rPr lang="hu-HU" baseline="0" dirty="0" smtClean="0"/>
              <a:t> of </a:t>
            </a:r>
            <a:r>
              <a:rPr lang="hu-HU" baseline="0" dirty="0" err="1" smtClean="0"/>
              <a:t>the</a:t>
            </a:r>
            <a:r>
              <a:rPr lang="hu-HU" baseline="0" dirty="0" smtClean="0"/>
              <a:t> </a:t>
            </a:r>
            <a:r>
              <a:rPr lang="hu-HU" baseline="0" dirty="0" err="1" smtClean="0"/>
              <a:t>ruling</a:t>
            </a:r>
            <a:r>
              <a:rPr lang="hu-HU" baseline="0" dirty="0" smtClean="0"/>
              <a:t> </a:t>
            </a:r>
            <a:r>
              <a:rPr lang="hu-HU" baseline="0" dirty="0" err="1" smtClean="0"/>
              <a:t>general</a:t>
            </a:r>
            <a:r>
              <a:rPr lang="hu-HU" baseline="0" dirty="0" smtClean="0"/>
              <a:t> </a:t>
            </a:r>
            <a:r>
              <a:rPr lang="hu-HU" baseline="0" dirty="0" err="1" smtClean="0"/>
              <a:t>values</a:t>
            </a:r>
            <a:r>
              <a:rPr lang="hu-HU" baseline="0" dirty="0" smtClean="0"/>
              <a:t> (</a:t>
            </a:r>
            <a:r>
              <a:rPr lang="hu-HU" baseline="0" dirty="0" err="1" smtClean="0"/>
              <a:t>economic</a:t>
            </a:r>
            <a:r>
              <a:rPr lang="hu-HU" baseline="0" dirty="0" smtClean="0"/>
              <a:t> and </a:t>
            </a:r>
            <a:r>
              <a:rPr lang="hu-HU" baseline="0" dirty="0" err="1" smtClean="0"/>
              <a:t>social</a:t>
            </a:r>
            <a:r>
              <a:rPr lang="hu-HU" baseline="0" dirty="0" smtClean="0"/>
              <a:t> </a:t>
            </a:r>
            <a:r>
              <a:rPr lang="hu-HU" baseline="0" dirty="0" err="1" smtClean="0"/>
              <a:t>ones</a:t>
            </a:r>
            <a:r>
              <a:rPr lang="hu-HU" baseline="0" dirty="0" smtClean="0"/>
              <a:t>) </a:t>
            </a:r>
            <a:r>
              <a:rPr lang="hu-HU" baseline="0" dirty="0" err="1" smtClean="0"/>
              <a:t>the</a:t>
            </a:r>
            <a:r>
              <a:rPr lang="hu-HU" baseline="0" dirty="0" smtClean="0"/>
              <a:t> </a:t>
            </a:r>
            <a:r>
              <a:rPr lang="hu-HU" baseline="0" dirty="0" err="1" smtClean="0"/>
              <a:t>courts</a:t>
            </a:r>
            <a:r>
              <a:rPr lang="hu-HU" baseline="0" dirty="0" smtClean="0"/>
              <a:t> </a:t>
            </a:r>
            <a:r>
              <a:rPr lang="hu-HU" baseline="0" dirty="0" err="1" smtClean="0"/>
              <a:t>and</a:t>
            </a:r>
            <a:r>
              <a:rPr lang="hu-HU" baseline="0" dirty="0" smtClean="0"/>
              <a:t> </a:t>
            </a:r>
            <a:r>
              <a:rPr lang="hu-HU" baseline="0" dirty="0" err="1" smtClean="0"/>
              <a:t>other</a:t>
            </a:r>
            <a:r>
              <a:rPr lang="hu-HU" baseline="0" dirty="0" smtClean="0"/>
              <a:t> </a:t>
            </a:r>
            <a:r>
              <a:rPr lang="hu-HU" baseline="0" dirty="0" err="1" smtClean="0"/>
              <a:t>decision-makers</a:t>
            </a:r>
            <a:r>
              <a:rPr lang="hu-HU" baseline="0" dirty="0" smtClean="0"/>
              <a:t> </a:t>
            </a:r>
            <a:r>
              <a:rPr lang="hu-HU" baseline="0" dirty="0" err="1" smtClean="0"/>
              <a:t>trim</a:t>
            </a:r>
            <a:r>
              <a:rPr lang="hu-HU" baseline="0" dirty="0" smtClean="0"/>
              <a:t> </a:t>
            </a:r>
            <a:r>
              <a:rPr lang="hu-HU" baseline="0" dirty="0" err="1" smtClean="0"/>
              <a:t>their</a:t>
            </a:r>
            <a:r>
              <a:rPr lang="hu-HU" baseline="0" dirty="0" smtClean="0"/>
              <a:t> </a:t>
            </a:r>
            <a:r>
              <a:rPr lang="hu-HU" baseline="0" dirty="0" err="1" smtClean="0"/>
              <a:t>sails</a:t>
            </a:r>
            <a:r>
              <a:rPr lang="hu-HU" baseline="0" dirty="0" smtClean="0"/>
              <a:t> </a:t>
            </a:r>
            <a:r>
              <a:rPr lang="hu-HU" baseline="0" dirty="0" err="1" smtClean="0"/>
              <a:t>relatively</a:t>
            </a:r>
            <a:r>
              <a:rPr lang="hu-HU" baseline="0" dirty="0" smtClean="0"/>
              <a:t> </a:t>
            </a:r>
            <a:r>
              <a:rPr lang="hu-HU" baseline="0" dirty="0" err="1" smtClean="0"/>
              <a:t>easily</a:t>
            </a:r>
            <a:r>
              <a:rPr lang="hu-HU" baseline="0" dirty="0" smtClean="0"/>
              <a:t> </a:t>
            </a:r>
            <a:r>
              <a:rPr lang="hu-HU" baseline="0" dirty="0" err="1" smtClean="0"/>
              <a:t>by</a:t>
            </a:r>
            <a:r>
              <a:rPr lang="hu-HU" baseline="0" dirty="0" smtClean="0"/>
              <a:t> </a:t>
            </a:r>
            <a:r>
              <a:rPr lang="hu-HU" baseline="0" dirty="0" err="1" smtClean="0"/>
              <a:t>trading</a:t>
            </a:r>
            <a:r>
              <a:rPr lang="hu-HU" baseline="0" dirty="0" smtClean="0"/>
              <a:t> </a:t>
            </a:r>
            <a:r>
              <a:rPr lang="hu-HU" baseline="0" dirty="0" err="1" smtClean="0"/>
              <a:t>off</a:t>
            </a:r>
            <a:r>
              <a:rPr lang="hu-HU" baseline="0" dirty="0" smtClean="0"/>
              <a:t> </a:t>
            </a:r>
            <a:r>
              <a:rPr lang="hu-HU" baseline="0" dirty="0" err="1" smtClean="0"/>
              <a:t>environmental</a:t>
            </a:r>
            <a:r>
              <a:rPr lang="hu-HU" baseline="0" dirty="0" smtClean="0"/>
              <a:t> </a:t>
            </a:r>
            <a:r>
              <a:rPr lang="hu-HU" baseline="0" dirty="0" err="1" smtClean="0"/>
              <a:t>protection</a:t>
            </a:r>
            <a:r>
              <a:rPr lang="hu-HU" baseline="0" dirty="0" smtClean="0"/>
              <a:t> </a:t>
            </a:r>
            <a:r>
              <a:rPr lang="hu-HU" baseline="0" dirty="0" err="1" smtClean="0"/>
              <a:t>against</a:t>
            </a:r>
            <a:r>
              <a:rPr lang="hu-HU" baseline="0" dirty="0" smtClean="0"/>
              <a:t> </a:t>
            </a:r>
            <a:r>
              <a:rPr lang="hu-HU" baseline="0" dirty="0" err="1" smtClean="0"/>
              <a:t>these</a:t>
            </a:r>
            <a:r>
              <a:rPr lang="hu-HU" baseline="0" dirty="0" smtClean="0"/>
              <a:t> </a:t>
            </a:r>
            <a:r>
              <a:rPr lang="hu-HU" baseline="0" dirty="0" err="1" smtClean="0"/>
              <a:t>other</a:t>
            </a:r>
            <a:r>
              <a:rPr lang="hu-HU" baseline="0" dirty="0" smtClean="0"/>
              <a:t> </a:t>
            </a:r>
            <a:r>
              <a:rPr lang="hu-HU" baseline="0" dirty="0" err="1" smtClean="0"/>
              <a:t>objectives</a:t>
            </a:r>
            <a:r>
              <a:rPr lang="hu-HU" baseline="0" dirty="0" smtClean="0"/>
              <a:t>.</a:t>
            </a: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endParaRPr lang="hu-HU" dirty="0" smtClean="0"/>
          </a:p>
          <a:p>
            <a:pPr marL="0" indent="0">
              <a:buFont typeface="Arial" panose="020B0604020202020204" pitchFamily="34" charset="0"/>
              <a:buNone/>
            </a:pPr>
            <a:endParaRPr lang="hu-HU" dirty="0"/>
          </a:p>
        </p:txBody>
      </p:sp>
      <p:sp>
        <p:nvSpPr>
          <p:cNvPr id="4" name="Dia számának helye 3"/>
          <p:cNvSpPr>
            <a:spLocks noGrp="1"/>
          </p:cNvSpPr>
          <p:nvPr>
            <p:ph type="sldNum" sz="quarter" idx="10"/>
          </p:nvPr>
        </p:nvSpPr>
        <p:spPr/>
        <p:txBody>
          <a:bodyPr/>
          <a:lstStyle/>
          <a:p>
            <a:fld id="{7E9E4633-B04B-4ECF-AD47-5E3B36FAD28F}" type="slidenum">
              <a:rPr lang="hu-HU" smtClean="0"/>
              <a:t>3</a:t>
            </a:fld>
            <a:endParaRPr lang="hu-HU"/>
          </a:p>
        </p:txBody>
      </p:sp>
    </p:spTree>
    <p:extLst>
      <p:ext uri="{BB962C8B-B14F-4D97-AF65-F5344CB8AC3E}">
        <p14:creationId xmlns:p14="http://schemas.microsoft.com/office/powerpoint/2010/main" val="4281175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dirty="0" err="1" smtClean="0"/>
              <a:t>To</a:t>
            </a:r>
            <a:r>
              <a:rPr lang="hu-HU" dirty="0" smtClean="0"/>
              <a:t> </a:t>
            </a:r>
            <a:r>
              <a:rPr lang="hu-HU" dirty="0" err="1" smtClean="0"/>
              <a:t>Olson</a:t>
            </a:r>
            <a:r>
              <a:rPr lang="hu-HU" dirty="0" smtClean="0"/>
              <a:t>/free</a:t>
            </a:r>
            <a:r>
              <a:rPr lang="hu-HU" baseline="0" dirty="0" smtClean="0"/>
              <a:t> </a:t>
            </a:r>
            <a:r>
              <a:rPr lang="hu-HU" baseline="0" dirty="0" err="1" smtClean="0"/>
              <a:t>rider</a:t>
            </a:r>
            <a:r>
              <a:rPr lang="hu-HU" baseline="0" dirty="0" smtClean="0"/>
              <a:t> </a:t>
            </a:r>
            <a:r>
              <a:rPr lang="hu-HU" baseline="0" dirty="0" err="1" smtClean="0"/>
              <a:t>paradigm</a:t>
            </a:r>
            <a:r>
              <a:rPr lang="hu-HU" dirty="0" smtClean="0"/>
              <a:t>: : </a:t>
            </a:r>
            <a:r>
              <a:rPr lang="hu-HU" dirty="0" err="1" smtClean="0"/>
              <a:t>companies</a:t>
            </a:r>
            <a:r>
              <a:rPr lang="hu-HU" dirty="0" smtClean="0"/>
              <a:t> </a:t>
            </a:r>
            <a:r>
              <a:rPr lang="hu-HU" dirty="0" err="1" smtClean="0"/>
              <a:t>can</a:t>
            </a:r>
            <a:r>
              <a:rPr lang="hu-HU" dirty="0" smtClean="0"/>
              <a:t> </a:t>
            </a:r>
            <a:r>
              <a:rPr lang="hu-HU" dirty="0" err="1" smtClean="0"/>
              <a:t>better</a:t>
            </a:r>
            <a:r>
              <a:rPr lang="hu-HU" dirty="0" smtClean="0"/>
              <a:t> </a:t>
            </a:r>
            <a:r>
              <a:rPr lang="hu-HU" dirty="0" err="1" smtClean="0"/>
              <a:t>organise</a:t>
            </a:r>
            <a:r>
              <a:rPr lang="hu-HU" dirty="0" smtClean="0"/>
              <a:t> </a:t>
            </a:r>
            <a:r>
              <a:rPr lang="hu-HU" dirty="0" err="1" smtClean="0"/>
              <a:t>themselves</a:t>
            </a:r>
            <a:r>
              <a:rPr lang="hu-HU" dirty="0" smtClean="0"/>
              <a:t> </a:t>
            </a:r>
            <a:r>
              <a:rPr lang="hu-HU" dirty="0" err="1" smtClean="0"/>
              <a:t>then</a:t>
            </a:r>
            <a:r>
              <a:rPr lang="hu-HU" dirty="0" smtClean="0"/>
              <a:t> </a:t>
            </a:r>
            <a:r>
              <a:rPr lang="hu-HU" dirty="0" err="1" smtClean="0"/>
              <a:t>the</a:t>
            </a:r>
            <a:r>
              <a:rPr lang="hu-HU" dirty="0" smtClean="0"/>
              <a:t> </a:t>
            </a:r>
            <a:r>
              <a:rPr lang="hu-HU" dirty="0" err="1" smtClean="0"/>
              <a:t>members</a:t>
            </a:r>
            <a:r>
              <a:rPr lang="hu-HU" dirty="0" smtClean="0"/>
              <a:t> and </a:t>
            </a:r>
            <a:r>
              <a:rPr lang="hu-HU" dirty="0" err="1" smtClean="0"/>
              <a:t>organisations</a:t>
            </a:r>
            <a:r>
              <a:rPr lang="hu-HU" dirty="0" smtClean="0"/>
              <a:t> of </a:t>
            </a:r>
            <a:r>
              <a:rPr lang="hu-HU" dirty="0" err="1" smtClean="0"/>
              <a:t>the</a:t>
            </a:r>
            <a:r>
              <a:rPr lang="hu-HU" dirty="0" smtClean="0"/>
              <a:t> </a:t>
            </a:r>
            <a:r>
              <a:rPr lang="hu-HU" dirty="0" err="1" smtClean="0"/>
              <a:t>public</a:t>
            </a:r>
            <a:r>
              <a:rPr lang="hu-HU" dirty="0" smtClean="0"/>
              <a:t>, </a:t>
            </a:r>
            <a:r>
              <a:rPr lang="hu-HU" dirty="0" err="1" smtClean="0"/>
              <a:t>therefore</a:t>
            </a:r>
            <a:r>
              <a:rPr lang="hu-HU" dirty="0" smtClean="0"/>
              <a:t> </a:t>
            </a:r>
            <a:r>
              <a:rPr lang="hu-HU" dirty="0" err="1" smtClean="0"/>
              <a:t>they</a:t>
            </a:r>
            <a:r>
              <a:rPr lang="hu-HU" dirty="0" smtClean="0"/>
              <a:t> </a:t>
            </a:r>
            <a:r>
              <a:rPr lang="hu-HU" dirty="0" err="1" smtClean="0"/>
              <a:t>can</a:t>
            </a:r>
            <a:r>
              <a:rPr lang="hu-HU" dirty="0" smtClean="0"/>
              <a:t> </a:t>
            </a:r>
            <a:r>
              <a:rPr lang="hu-HU" dirty="0" err="1" smtClean="0"/>
              <a:t>block</a:t>
            </a:r>
            <a:r>
              <a:rPr lang="hu-HU" dirty="0" smtClean="0"/>
              <a:t> </a:t>
            </a:r>
            <a:r>
              <a:rPr lang="hu-HU" dirty="0" err="1" smtClean="0"/>
              <a:t>effective</a:t>
            </a:r>
            <a:r>
              <a:rPr lang="hu-HU" dirty="0" smtClean="0"/>
              <a:t> </a:t>
            </a:r>
            <a:r>
              <a:rPr lang="hu-HU" dirty="0" err="1" smtClean="0"/>
              <a:t>environmental</a:t>
            </a:r>
            <a:r>
              <a:rPr lang="hu-HU" dirty="0" smtClean="0"/>
              <a:t> </a:t>
            </a:r>
            <a:r>
              <a:rPr lang="hu-HU" dirty="0" err="1" smtClean="0"/>
              <a:t>regimes</a:t>
            </a:r>
            <a:r>
              <a:rPr lang="hu-HU" dirty="0" smtClean="0"/>
              <a:t>. The interest </a:t>
            </a:r>
            <a:r>
              <a:rPr lang="hu-HU" dirty="0" err="1" smtClean="0"/>
              <a:t>group</a:t>
            </a:r>
            <a:r>
              <a:rPr lang="hu-HU" dirty="0" smtClean="0"/>
              <a:t> </a:t>
            </a:r>
            <a:r>
              <a:rPr lang="hu-HU" dirty="0" err="1" smtClean="0"/>
              <a:t>theory</a:t>
            </a:r>
            <a:r>
              <a:rPr lang="hu-HU" dirty="0" smtClean="0"/>
              <a:t>, </a:t>
            </a:r>
            <a:r>
              <a:rPr lang="hu-HU" dirty="0" err="1" smtClean="0"/>
              <a:t>the</a:t>
            </a:r>
            <a:r>
              <a:rPr lang="hu-HU" dirty="0" smtClean="0"/>
              <a:t> </a:t>
            </a:r>
            <a:r>
              <a:rPr lang="hu-HU" dirty="0" err="1" smtClean="0"/>
              <a:t>dominance</a:t>
            </a:r>
            <a:r>
              <a:rPr lang="hu-HU" dirty="0" smtClean="0"/>
              <a:t> of </a:t>
            </a:r>
            <a:r>
              <a:rPr lang="hu-HU" dirty="0" err="1" smtClean="0"/>
              <a:t>special</a:t>
            </a:r>
            <a:r>
              <a:rPr lang="hu-HU" dirty="0" smtClean="0"/>
              <a:t> </a:t>
            </a:r>
            <a:r>
              <a:rPr lang="hu-HU" dirty="0" err="1" smtClean="0"/>
              <a:t>interests</a:t>
            </a:r>
            <a:r>
              <a:rPr lang="hu-HU" dirty="0" smtClean="0"/>
              <a:t> </a:t>
            </a:r>
            <a:r>
              <a:rPr lang="hu-HU" dirty="0" err="1" smtClean="0"/>
              <a:t>of</a:t>
            </a:r>
            <a:r>
              <a:rPr lang="hu-HU" dirty="0" smtClean="0"/>
              <a:t> </a:t>
            </a:r>
            <a:r>
              <a:rPr lang="hu-HU" dirty="0" err="1" smtClean="0"/>
              <a:t>smaller</a:t>
            </a:r>
            <a:r>
              <a:rPr lang="hu-HU" dirty="0" smtClean="0"/>
              <a:t>, </a:t>
            </a:r>
            <a:r>
              <a:rPr lang="hu-HU" dirty="0" err="1" smtClean="0"/>
              <a:t>better</a:t>
            </a:r>
            <a:r>
              <a:rPr lang="hu-HU" dirty="0" smtClean="0"/>
              <a:t> </a:t>
            </a:r>
            <a:r>
              <a:rPr lang="hu-HU" dirty="0" err="1" smtClean="0"/>
              <a:t>organised</a:t>
            </a:r>
            <a:r>
              <a:rPr lang="hu-HU" dirty="0" smtClean="0"/>
              <a:t> </a:t>
            </a:r>
            <a:r>
              <a:rPr lang="hu-HU" dirty="0" err="1" smtClean="0"/>
              <a:t>groups</a:t>
            </a:r>
            <a:r>
              <a:rPr lang="hu-HU" dirty="0" smtClean="0"/>
              <a:t>, </a:t>
            </a:r>
            <a:r>
              <a:rPr lang="hu-HU" dirty="0" err="1" smtClean="0"/>
              <a:t>because</a:t>
            </a:r>
            <a:r>
              <a:rPr lang="hu-HU" dirty="0" smtClean="0"/>
              <a:t> </a:t>
            </a:r>
            <a:r>
              <a:rPr lang="hu-HU" dirty="0" err="1" smtClean="0"/>
              <a:t>of</a:t>
            </a:r>
            <a:r>
              <a:rPr lang="hu-HU" dirty="0" smtClean="0"/>
              <a:t> </a:t>
            </a:r>
            <a:r>
              <a:rPr lang="hu-HU" dirty="0" err="1" smtClean="0"/>
              <a:t>their</a:t>
            </a:r>
            <a:r>
              <a:rPr lang="hu-HU" dirty="0" smtClean="0"/>
              <a:t> </a:t>
            </a:r>
            <a:r>
              <a:rPr lang="hu-HU" dirty="0" err="1" smtClean="0"/>
              <a:t>lower</a:t>
            </a:r>
            <a:r>
              <a:rPr lang="hu-HU" dirty="0" smtClean="0"/>
              <a:t> </a:t>
            </a:r>
            <a:r>
              <a:rPr lang="hu-HU" dirty="0" err="1" smtClean="0"/>
              <a:t>transaction</a:t>
            </a:r>
            <a:r>
              <a:rPr lang="hu-HU" dirty="0" smtClean="0"/>
              <a:t> </a:t>
            </a:r>
            <a:r>
              <a:rPr lang="hu-HU" dirty="0" err="1" smtClean="0"/>
              <a:t>costs</a:t>
            </a:r>
            <a:r>
              <a:rPr lang="hu-HU" dirty="0" smtClean="0"/>
              <a:t> is </a:t>
            </a:r>
            <a:r>
              <a:rPr lang="hu-HU" dirty="0" err="1" smtClean="0"/>
              <a:t>just</a:t>
            </a:r>
            <a:r>
              <a:rPr lang="hu-HU" dirty="0" smtClean="0"/>
              <a:t> </a:t>
            </a:r>
            <a:r>
              <a:rPr lang="hu-HU" dirty="0" err="1" smtClean="0"/>
              <a:t>relative</a:t>
            </a:r>
            <a:r>
              <a:rPr lang="hu-HU" dirty="0" smtClean="0"/>
              <a:t>, </a:t>
            </a:r>
            <a:r>
              <a:rPr lang="hu-HU" dirty="0" err="1" smtClean="0"/>
              <a:t>broader</a:t>
            </a:r>
            <a:r>
              <a:rPr lang="hu-HU" dirty="0" smtClean="0"/>
              <a:t> </a:t>
            </a:r>
            <a:r>
              <a:rPr lang="hu-HU" dirty="0" err="1" smtClean="0"/>
              <a:t>society</a:t>
            </a:r>
            <a:r>
              <a:rPr lang="hu-HU" dirty="0" smtClean="0"/>
              <a:t> </a:t>
            </a:r>
            <a:r>
              <a:rPr lang="hu-HU" dirty="0" err="1" smtClean="0"/>
              <a:t>might</a:t>
            </a:r>
            <a:r>
              <a:rPr lang="hu-HU" dirty="0" smtClean="0"/>
              <a:t> </a:t>
            </a:r>
            <a:r>
              <a:rPr lang="hu-HU" dirty="0" err="1" smtClean="0"/>
              <a:t>have</a:t>
            </a:r>
            <a:r>
              <a:rPr lang="hu-HU" dirty="0" smtClean="0"/>
              <a:t> </a:t>
            </a:r>
            <a:r>
              <a:rPr lang="hu-HU" dirty="0" err="1" smtClean="0"/>
              <a:t>larger</a:t>
            </a:r>
            <a:r>
              <a:rPr lang="hu-HU" dirty="0" smtClean="0"/>
              <a:t> </a:t>
            </a:r>
            <a:r>
              <a:rPr lang="hu-HU" dirty="0" err="1" smtClean="0"/>
              <a:t>political</a:t>
            </a:r>
            <a:r>
              <a:rPr lang="hu-HU" dirty="0" smtClean="0"/>
              <a:t> </a:t>
            </a:r>
            <a:r>
              <a:rPr lang="hu-HU" dirty="0" err="1" smtClean="0"/>
              <a:t>influence</a:t>
            </a:r>
            <a:r>
              <a:rPr lang="hu-HU" dirty="0" smtClean="0"/>
              <a:t> </a:t>
            </a:r>
            <a:r>
              <a:rPr lang="hu-HU" dirty="0" err="1" smtClean="0"/>
              <a:t>especially</a:t>
            </a:r>
            <a:r>
              <a:rPr lang="hu-HU" dirty="0" smtClean="0"/>
              <a:t> </a:t>
            </a:r>
            <a:r>
              <a:rPr lang="hu-HU" dirty="0" err="1" smtClean="0"/>
              <a:t>on</a:t>
            </a:r>
            <a:r>
              <a:rPr lang="hu-HU" dirty="0" smtClean="0"/>
              <a:t> </a:t>
            </a:r>
            <a:r>
              <a:rPr lang="hu-HU" dirty="0" err="1" smtClean="0"/>
              <a:t>long</a:t>
            </a:r>
            <a:r>
              <a:rPr lang="hu-HU" dirty="0" smtClean="0"/>
              <a:t> </a:t>
            </a:r>
            <a:r>
              <a:rPr lang="hu-HU" dirty="0" err="1" smtClean="0"/>
              <a:t>run</a:t>
            </a:r>
            <a:r>
              <a:rPr lang="hu-HU" dirty="0" smtClean="0"/>
              <a:t>. </a:t>
            </a:r>
            <a:r>
              <a:rPr lang="hu-HU" dirty="0" err="1" smtClean="0"/>
              <a:t>As</a:t>
            </a:r>
            <a:r>
              <a:rPr lang="hu-HU" dirty="0" smtClean="0"/>
              <a:t> James </a:t>
            </a:r>
            <a:r>
              <a:rPr lang="hu-HU" dirty="0" err="1" smtClean="0"/>
              <a:t>pope</a:t>
            </a:r>
            <a:r>
              <a:rPr lang="hu-HU" dirty="0" smtClean="0"/>
              <a:t> </a:t>
            </a:r>
            <a:r>
              <a:rPr lang="hu-HU" dirty="0" err="1" smtClean="0"/>
              <a:t>says</a:t>
            </a:r>
            <a:r>
              <a:rPr lang="hu-HU" dirty="0" smtClean="0"/>
              <a:t>: </a:t>
            </a:r>
            <a:r>
              <a:rPr lang="hu-HU" dirty="0" err="1" smtClean="0"/>
              <a:t>these</a:t>
            </a:r>
            <a:r>
              <a:rPr lang="hu-HU" dirty="0" smtClean="0"/>
              <a:t> </a:t>
            </a:r>
            <a:r>
              <a:rPr lang="hu-HU" dirty="0" err="1" smtClean="0"/>
              <a:t>are</a:t>
            </a:r>
            <a:r>
              <a:rPr lang="hu-HU" dirty="0" smtClean="0"/>
              <a:t> </a:t>
            </a:r>
            <a:r>
              <a:rPr lang="hu-HU" dirty="0" err="1" smtClean="0"/>
              <a:t>the</a:t>
            </a:r>
            <a:r>
              <a:rPr lang="hu-HU" dirty="0" smtClean="0"/>
              <a:t> „</a:t>
            </a:r>
            <a:r>
              <a:rPr lang="hu-HU" dirty="0" err="1" smtClean="0"/>
              <a:t>republican</a:t>
            </a:r>
            <a:r>
              <a:rPr lang="hu-HU" dirty="0" smtClean="0"/>
              <a:t> </a:t>
            </a:r>
            <a:r>
              <a:rPr lang="hu-HU" dirty="0" err="1" smtClean="0"/>
              <a:t>moments</a:t>
            </a:r>
            <a:r>
              <a:rPr lang="hu-HU" dirty="0" smtClean="0"/>
              <a:t>”: </a:t>
            </a:r>
            <a:r>
              <a:rPr lang="hu-HU" dirty="0" err="1" smtClean="0"/>
              <a:t>with</a:t>
            </a:r>
            <a:r>
              <a:rPr lang="hu-HU" dirty="0" smtClean="0"/>
              <a:t> </a:t>
            </a:r>
            <a:r>
              <a:rPr lang="hu-HU" dirty="0" err="1" smtClean="0"/>
              <a:t>widespread</a:t>
            </a:r>
            <a:r>
              <a:rPr lang="hu-HU" dirty="0" smtClean="0"/>
              <a:t> </a:t>
            </a:r>
            <a:r>
              <a:rPr lang="hu-HU" dirty="0" err="1" smtClean="0"/>
              <a:t>public</a:t>
            </a:r>
            <a:r>
              <a:rPr lang="hu-HU" dirty="0" smtClean="0"/>
              <a:t> </a:t>
            </a:r>
            <a:r>
              <a:rPr lang="hu-HU" dirty="0" err="1" smtClean="0"/>
              <a:t>participation</a:t>
            </a:r>
            <a:r>
              <a:rPr lang="hu-HU" dirty="0" smtClean="0"/>
              <a:t>, </a:t>
            </a:r>
            <a:r>
              <a:rPr lang="hu-HU" dirty="0" err="1" smtClean="0"/>
              <a:t>social</a:t>
            </a:r>
            <a:r>
              <a:rPr lang="hu-HU" dirty="0" smtClean="0"/>
              <a:t> </a:t>
            </a:r>
            <a:r>
              <a:rPr lang="hu-HU" dirty="0" err="1" smtClean="0"/>
              <a:t>movements</a:t>
            </a:r>
            <a:r>
              <a:rPr lang="hu-HU" dirty="0" smtClean="0"/>
              <a:t>, and </a:t>
            </a:r>
            <a:r>
              <a:rPr lang="hu-HU" dirty="0" err="1" smtClean="0"/>
              <a:t>also</a:t>
            </a:r>
            <a:r>
              <a:rPr lang="hu-HU" dirty="0" smtClean="0"/>
              <a:t> </a:t>
            </a:r>
            <a:r>
              <a:rPr lang="hu-HU" dirty="0" err="1" smtClean="0"/>
              <a:t>with</a:t>
            </a:r>
            <a:r>
              <a:rPr lang="hu-HU" dirty="0" smtClean="0"/>
              <a:t> </a:t>
            </a:r>
            <a:r>
              <a:rPr lang="hu-HU" dirty="0" err="1" smtClean="0"/>
              <a:t>utilizing</a:t>
            </a:r>
            <a:r>
              <a:rPr lang="hu-HU" dirty="0" smtClean="0"/>
              <a:t> a </a:t>
            </a:r>
            <a:r>
              <a:rPr lang="hu-HU" dirty="0" err="1" smtClean="0"/>
              <a:t>moral</a:t>
            </a:r>
            <a:r>
              <a:rPr lang="hu-HU" dirty="0" smtClean="0"/>
              <a:t> </a:t>
            </a:r>
            <a:r>
              <a:rPr lang="hu-HU" dirty="0" err="1" smtClean="0"/>
              <a:t>discourse</a:t>
            </a:r>
            <a:r>
              <a:rPr lang="hu-HU" dirty="0" smtClean="0"/>
              <a:t> </a:t>
            </a:r>
            <a:r>
              <a:rPr lang="hu-HU" dirty="0" err="1" smtClean="0"/>
              <a:t>appealing</a:t>
            </a:r>
            <a:r>
              <a:rPr lang="hu-HU" dirty="0" smtClean="0"/>
              <a:t> </a:t>
            </a:r>
            <a:r>
              <a:rPr lang="hu-HU" dirty="0" err="1" smtClean="0"/>
              <a:t>to</a:t>
            </a:r>
            <a:r>
              <a:rPr lang="hu-HU" dirty="0" smtClean="0"/>
              <a:t> </a:t>
            </a:r>
            <a:r>
              <a:rPr lang="hu-HU" dirty="0" err="1" smtClean="0"/>
              <a:t>concepts</a:t>
            </a:r>
            <a:r>
              <a:rPr lang="hu-HU" dirty="0" smtClean="0"/>
              <a:t> of </a:t>
            </a:r>
            <a:r>
              <a:rPr lang="hu-HU" dirty="0" err="1" smtClean="0"/>
              <a:t>the</a:t>
            </a:r>
            <a:r>
              <a:rPr lang="hu-HU" dirty="0" smtClean="0"/>
              <a:t> </a:t>
            </a:r>
            <a:r>
              <a:rPr lang="hu-HU" dirty="0" err="1" smtClean="0"/>
              <a:t>common</a:t>
            </a:r>
            <a:r>
              <a:rPr lang="hu-HU" dirty="0" smtClean="0"/>
              <a:t> </a:t>
            </a:r>
            <a:r>
              <a:rPr lang="hu-HU" dirty="0" err="1" smtClean="0"/>
              <a:t>good</a:t>
            </a:r>
            <a:r>
              <a:rPr lang="hu-HU" dirty="0" smtClean="0"/>
              <a:t>. </a:t>
            </a:r>
            <a:r>
              <a:rPr lang="hu-HU" dirty="0" err="1" smtClean="0"/>
              <a:t>Farber</a:t>
            </a:r>
            <a:r>
              <a:rPr lang="hu-HU" dirty="0" smtClean="0"/>
              <a:t> </a:t>
            </a:r>
            <a:r>
              <a:rPr lang="hu-HU" dirty="0" err="1" smtClean="0"/>
              <a:t>do</a:t>
            </a:r>
            <a:r>
              <a:rPr lang="hu-HU" dirty="0" smtClean="0"/>
              <a:t> </a:t>
            </a:r>
            <a:r>
              <a:rPr lang="hu-HU" dirty="0" err="1" smtClean="0"/>
              <a:t>not</a:t>
            </a:r>
            <a:r>
              <a:rPr lang="hu-HU" dirty="0" smtClean="0"/>
              <a:t> </a:t>
            </a:r>
            <a:r>
              <a:rPr lang="hu-HU" dirty="0" err="1" smtClean="0"/>
              <a:t>believe</a:t>
            </a:r>
            <a:r>
              <a:rPr lang="hu-HU" dirty="0" smtClean="0"/>
              <a:t> </a:t>
            </a:r>
            <a:r>
              <a:rPr lang="hu-HU" dirty="0" err="1" smtClean="0"/>
              <a:t>in</a:t>
            </a:r>
            <a:r>
              <a:rPr lang="hu-HU" dirty="0" smtClean="0"/>
              <a:t> </a:t>
            </a:r>
            <a:r>
              <a:rPr lang="hu-HU" dirty="0" err="1" smtClean="0"/>
              <a:t>the</a:t>
            </a:r>
            <a:r>
              <a:rPr lang="hu-HU" dirty="0" smtClean="0"/>
              <a:t> </a:t>
            </a:r>
            <a:r>
              <a:rPr lang="hu-HU" dirty="0" err="1" smtClean="0"/>
              <a:t>alternation</a:t>
            </a:r>
            <a:r>
              <a:rPr lang="hu-HU" dirty="0" smtClean="0"/>
              <a:t> </a:t>
            </a:r>
            <a:r>
              <a:rPr lang="hu-HU" dirty="0" err="1" smtClean="0"/>
              <a:t>with</a:t>
            </a:r>
            <a:r>
              <a:rPr lang="hu-HU" dirty="0" smtClean="0"/>
              <a:t> </a:t>
            </a:r>
            <a:r>
              <a:rPr lang="hu-HU" dirty="0" err="1" smtClean="0"/>
              <a:t>periods</a:t>
            </a:r>
            <a:r>
              <a:rPr lang="hu-HU" dirty="0" smtClean="0"/>
              <a:t> of </a:t>
            </a:r>
            <a:r>
              <a:rPr lang="hu-HU" dirty="0" err="1" smtClean="0"/>
              <a:t>total</a:t>
            </a:r>
            <a:r>
              <a:rPr lang="hu-HU" dirty="0" smtClean="0"/>
              <a:t> </a:t>
            </a:r>
            <a:r>
              <a:rPr lang="hu-HU" dirty="0" err="1" smtClean="0"/>
              <a:t>public</a:t>
            </a:r>
            <a:r>
              <a:rPr lang="hu-HU" dirty="0" smtClean="0"/>
              <a:t> </a:t>
            </a:r>
            <a:r>
              <a:rPr lang="hu-HU" dirty="0" err="1" smtClean="0"/>
              <a:t>apathy</a:t>
            </a:r>
            <a:r>
              <a:rPr lang="hu-HU"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err="1" smtClean="0"/>
              <a:t>Legislators</a:t>
            </a:r>
            <a:r>
              <a:rPr lang="hu-HU" baseline="0" dirty="0" smtClean="0"/>
              <a:t> </a:t>
            </a:r>
            <a:r>
              <a:rPr lang="hu-HU" baseline="0" dirty="0" err="1" smtClean="0"/>
              <a:t>prefer</a:t>
            </a:r>
            <a:r>
              <a:rPr lang="hu-HU" baseline="0" dirty="0" smtClean="0"/>
              <a:t> </a:t>
            </a:r>
            <a:r>
              <a:rPr lang="hu-HU" baseline="0" dirty="0" err="1" smtClean="0"/>
              <a:t>broad</a:t>
            </a:r>
            <a:r>
              <a:rPr lang="hu-HU" baseline="0" dirty="0" smtClean="0"/>
              <a:t> </a:t>
            </a:r>
            <a:r>
              <a:rPr lang="hu-HU" baseline="0" dirty="0" err="1" smtClean="0"/>
              <a:t>delegations</a:t>
            </a:r>
            <a:r>
              <a:rPr lang="hu-HU" baseline="0" dirty="0" smtClean="0"/>
              <a:t> </a:t>
            </a:r>
            <a:r>
              <a:rPr lang="hu-HU" baseline="0" dirty="0" err="1" smtClean="0"/>
              <a:t>so</a:t>
            </a:r>
            <a:r>
              <a:rPr lang="hu-HU" baseline="0" dirty="0" smtClean="0"/>
              <a:t> </a:t>
            </a:r>
            <a:r>
              <a:rPr lang="hu-HU" baseline="0" dirty="0" err="1" smtClean="0"/>
              <a:t>they</a:t>
            </a:r>
            <a:r>
              <a:rPr lang="hu-HU" baseline="0" dirty="0" smtClean="0"/>
              <a:t> </a:t>
            </a:r>
            <a:r>
              <a:rPr lang="hu-HU" baseline="0" dirty="0" err="1" smtClean="0"/>
              <a:t>can</a:t>
            </a:r>
            <a:r>
              <a:rPr lang="hu-HU" baseline="0" dirty="0" smtClean="0"/>
              <a:t> </a:t>
            </a:r>
            <a:r>
              <a:rPr lang="hu-HU" baseline="0" dirty="0" err="1" smtClean="0"/>
              <a:t>avoid</a:t>
            </a:r>
            <a:r>
              <a:rPr lang="hu-HU" baseline="0" dirty="0" smtClean="0"/>
              <a:t> </a:t>
            </a:r>
            <a:r>
              <a:rPr lang="hu-HU" baseline="0" dirty="0" err="1" smtClean="0"/>
              <a:t>taking</a:t>
            </a:r>
            <a:r>
              <a:rPr lang="hu-HU" baseline="0" dirty="0" smtClean="0"/>
              <a:t> </a:t>
            </a:r>
            <a:r>
              <a:rPr lang="hu-HU" baseline="0" dirty="0" err="1" smtClean="0"/>
              <a:t>responsibility</a:t>
            </a:r>
            <a:r>
              <a:rPr lang="hu-HU" baseline="0" dirty="0" smtClean="0"/>
              <a:t> </a:t>
            </a:r>
            <a:r>
              <a:rPr lang="hu-HU" baseline="0" dirty="0" err="1" smtClean="0"/>
              <a:t>for</a:t>
            </a:r>
            <a:r>
              <a:rPr lang="hu-HU" baseline="0" dirty="0" smtClean="0"/>
              <a:t> </a:t>
            </a:r>
            <a:r>
              <a:rPr lang="hu-HU" baseline="0" dirty="0" err="1" smtClean="0"/>
              <a:t>the</a:t>
            </a:r>
            <a:r>
              <a:rPr lang="hu-HU" baseline="0" dirty="0" smtClean="0"/>
              <a:t> </a:t>
            </a:r>
            <a:r>
              <a:rPr lang="hu-HU" baseline="0" dirty="0" err="1" smtClean="0"/>
              <a:t>consequences</a:t>
            </a:r>
            <a:r>
              <a:rPr lang="hu-HU" baseline="0" dirty="0" smtClean="0"/>
              <a:t>. </a:t>
            </a:r>
            <a:r>
              <a:rPr lang="hu-HU" baseline="0" dirty="0" err="1" smtClean="0"/>
              <a:t>Social</a:t>
            </a:r>
            <a:r>
              <a:rPr lang="hu-HU" baseline="0" dirty="0" smtClean="0"/>
              <a:t> </a:t>
            </a:r>
            <a:r>
              <a:rPr lang="hu-HU" baseline="0" dirty="0" err="1" smtClean="0"/>
              <a:t>conflict</a:t>
            </a:r>
            <a:r>
              <a:rPr lang="hu-HU" baseline="0" dirty="0" smtClean="0"/>
              <a:t>: </a:t>
            </a:r>
            <a:r>
              <a:rPr lang="hu-HU" baseline="0" dirty="0" err="1" smtClean="0"/>
              <a:t>they</a:t>
            </a:r>
            <a:r>
              <a:rPr lang="hu-HU" baseline="0" dirty="0" smtClean="0"/>
              <a:t> </a:t>
            </a:r>
            <a:r>
              <a:rPr lang="hu-HU" baseline="0" dirty="0" err="1" smtClean="0"/>
              <a:t>do</a:t>
            </a:r>
            <a:r>
              <a:rPr lang="hu-HU" baseline="0" dirty="0" smtClean="0"/>
              <a:t> </a:t>
            </a:r>
            <a:r>
              <a:rPr lang="hu-HU" baseline="0" dirty="0" err="1" smtClean="0"/>
              <a:t>not</a:t>
            </a:r>
            <a:r>
              <a:rPr lang="hu-HU" baseline="0" dirty="0" smtClean="0"/>
              <a:t> </a:t>
            </a:r>
            <a:r>
              <a:rPr lang="hu-HU" baseline="0" dirty="0" err="1" smtClean="0"/>
              <a:t>want</a:t>
            </a:r>
            <a:r>
              <a:rPr lang="hu-HU" baseline="0" dirty="0" smtClean="0"/>
              <a:t> </a:t>
            </a:r>
            <a:r>
              <a:rPr lang="hu-HU" baseline="0" dirty="0" err="1" smtClean="0"/>
              <a:t>to</a:t>
            </a:r>
            <a:r>
              <a:rPr lang="hu-HU" baseline="0" dirty="0" smtClean="0"/>
              <a:t> </a:t>
            </a:r>
            <a:r>
              <a:rPr lang="hu-HU" baseline="0" dirty="0" err="1" smtClean="0"/>
              <a:t>take</a:t>
            </a:r>
            <a:r>
              <a:rPr lang="hu-HU" baseline="0" dirty="0" smtClean="0"/>
              <a:t> </a:t>
            </a:r>
            <a:r>
              <a:rPr lang="hu-HU" baseline="0" dirty="0" err="1" smtClean="0"/>
              <a:t>sides</a:t>
            </a:r>
            <a:r>
              <a:rPr lang="hu-HU" baseline="0" dirty="0" smtClean="0"/>
              <a:t> </a:t>
            </a:r>
            <a:r>
              <a:rPr lang="hu-HU" baseline="0" dirty="0" err="1" smtClean="0"/>
              <a:t>thereby</a:t>
            </a:r>
            <a:r>
              <a:rPr lang="hu-HU" baseline="0" dirty="0" smtClean="0"/>
              <a:t> </a:t>
            </a:r>
            <a:r>
              <a:rPr lang="hu-HU" baseline="0" dirty="0" err="1" smtClean="0"/>
              <a:t>making</a:t>
            </a:r>
            <a:r>
              <a:rPr lang="hu-HU" baseline="0" dirty="0" smtClean="0"/>
              <a:t> </a:t>
            </a:r>
            <a:r>
              <a:rPr lang="hu-HU" baseline="0" dirty="0" err="1" smtClean="0"/>
              <a:t>political</a:t>
            </a:r>
            <a:r>
              <a:rPr lang="hu-HU" baseline="0" dirty="0" smtClean="0"/>
              <a:t> </a:t>
            </a:r>
            <a:r>
              <a:rPr lang="hu-HU" baseline="0" dirty="0" err="1" smtClean="0"/>
              <a:t>enemies</a:t>
            </a:r>
            <a:r>
              <a:rPr lang="hu-HU"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hu-HU" baseline="0" dirty="0" smtClean="0"/>
              <a:t>A </a:t>
            </a:r>
            <a:r>
              <a:rPr lang="hu-HU" baseline="0" dirty="0" err="1" smtClean="0"/>
              <a:t>syntheis</a:t>
            </a:r>
            <a:r>
              <a:rPr lang="hu-HU" baseline="0" dirty="0" smtClean="0"/>
              <a:t> </a:t>
            </a:r>
            <a:r>
              <a:rPr lang="hu-HU" baseline="0" dirty="0" err="1" smtClean="0"/>
              <a:t>suggested</a:t>
            </a:r>
            <a:r>
              <a:rPr lang="hu-HU" baseline="0" dirty="0" smtClean="0"/>
              <a:t> </a:t>
            </a:r>
            <a:r>
              <a:rPr lang="hu-HU" baseline="0" dirty="0" err="1" smtClean="0"/>
              <a:t>for</a:t>
            </a:r>
            <a:r>
              <a:rPr lang="hu-HU" baseline="0" dirty="0" smtClean="0"/>
              <a:t> </a:t>
            </a:r>
            <a:r>
              <a:rPr lang="hu-HU" baseline="0" dirty="0" err="1" smtClean="0"/>
              <a:t>the</a:t>
            </a:r>
            <a:r>
              <a:rPr lang="hu-HU" baseline="0" dirty="0" smtClean="0"/>
              <a:t> </a:t>
            </a:r>
            <a:r>
              <a:rPr lang="hu-HU" baseline="0" dirty="0" err="1" smtClean="0"/>
              <a:t>first</a:t>
            </a:r>
            <a:r>
              <a:rPr lang="hu-HU" baseline="0" dirty="0" smtClean="0"/>
              <a:t> </a:t>
            </a:r>
            <a:r>
              <a:rPr lang="hu-HU" baseline="0" dirty="0" err="1" smtClean="0"/>
              <a:t>two</a:t>
            </a:r>
            <a:r>
              <a:rPr lang="hu-HU" baseline="0" dirty="0" smtClean="0"/>
              <a:t> </a:t>
            </a:r>
            <a:r>
              <a:rPr lang="hu-HU" baseline="0" dirty="0" err="1" smtClean="0"/>
              <a:t>slides</a:t>
            </a:r>
            <a:r>
              <a:rPr lang="hu-HU" baseline="0" dirty="0" smtClean="0"/>
              <a:t>: </a:t>
            </a:r>
            <a:r>
              <a:rPr lang="hu-HU" baseline="0" dirty="0" err="1" smtClean="0"/>
              <a:t>the</a:t>
            </a:r>
            <a:r>
              <a:rPr lang="hu-HU" baseline="0" dirty="0" smtClean="0"/>
              <a:t> old </a:t>
            </a:r>
            <a:r>
              <a:rPr lang="hu-HU" baseline="0" dirty="0" err="1" smtClean="0"/>
              <a:t>value</a:t>
            </a:r>
            <a:r>
              <a:rPr lang="hu-HU" baseline="0" dirty="0" smtClean="0"/>
              <a:t> </a:t>
            </a:r>
            <a:r>
              <a:rPr lang="hu-HU" baseline="0" dirty="0" err="1" smtClean="0"/>
              <a:t>system</a:t>
            </a:r>
            <a:r>
              <a:rPr lang="hu-HU" baseline="0" dirty="0" smtClean="0"/>
              <a:t> is </a:t>
            </a:r>
            <a:r>
              <a:rPr lang="hu-HU" baseline="0" dirty="0" err="1" smtClean="0"/>
              <a:t>pierced</a:t>
            </a:r>
            <a:r>
              <a:rPr lang="hu-HU" baseline="0" dirty="0" smtClean="0"/>
              <a:t> </a:t>
            </a:r>
            <a:r>
              <a:rPr lang="hu-HU" baseline="0" dirty="0" err="1" smtClean="0"/>
              <a:t>by</a:t>
            </a:r>
            <a:r>
              <a:rPr lang="hu-HU" baseline="0" dirty="0" smtClean="0"/>
              <a:t> </a:t>
            </a:r>
            <a:r>
              <a:rPr lang="hu-HU" baseline="0" dirty="0" err="1" smtClean="0"/>
              <a:t>the</a:t>
            </a:r>
            <a:r>
              <a:rPr lang="hu-HU" baseline="0" dirty="0" smtClean="0"/>
              <a:t> </a:t>
            </a:r>
            <a:r>
              <a:rPr lang="hu-HU" baseline="0" dirty="0" err="1" smtClean="0"/>
              <a:t>new</a:t>
            </a:r>
            <a:r>
              <a:rPr lang="hu-HU" baseline="0" dirty="0" smtClean="0"/>
              <a:t> </a:t>
            </a:r>
            <a:r>
              <a:rPr lang="hu-HU" baseline="0" dirty="0" err="1" smtClean="0"/>
              <a:t>necessities</a:t>
            </a:r>
            <a:r>
              <a:rPr lang="hu-HU" baseline="0" dirty="0" smtClean="0"/>
              <a:t>, </a:t>
            </a:r>
            <a:r>
              <a:rPr lang="hu-HU" baseline="0" dirty="0" err="1" smtClean="0"/>
              <a:t>the</a:t>
            </a:r>
            <a:r>
              <a:rPr lang="hu-HU" baseline="0" dirty="0" smtClean="0"/>
              <a:t> </a:t>
            </a:r>
            <a:r>
              <a:rPr lang="hu-HU" baseline="0" dirty="0" err="1" smtClean="0"/>
              <a:t>attack</a:t>
            </a:r>
            <a:r>
              <a:rPr lang="hu-HU" baseline="0" dirty="0" smtClean="0"/>
              <a:t> of </a:t>
            </a:r>
            <a:r>
              <a:rPr lang="hu-HU" baseline="0" dirty="0" err="1" smtClean="0"/>
              <a:t>those</a:t>
            </a:r>
            <a:r>
              <a:rPr lang="hu-HU" baseline="0" dirty="0" smtClean="0"/>
              <a:t> </a:t>
            </a:r>
            <a:r>
              <a:rPr lang="hu-HU" baseline="0" dirty="0" err="1" smtClean="0"/>
              <a:t>might</a:t>
            </a:r>
            <a:r>
              <a:rPr lang="hu-HU" baseline="0" dirty="0" smtClean="0"/>
              <a:t> </a:t>
            </a:r>
            <a:r>
              <a:rPr lang="hu-HU" baseline="0" dirty="0" err="1" smtClean="0"/>
              <a:t>come</a:t>
            </a:r>
            <a:r>
              <a:rPr lang="hu-HU" baseline="0" dirty="0" smtClean="0"/>
              <a:t> </a:t>
            </a:r>
            <a:r>
              <a:rPr lang="hu-HU" baseline="0" dirty="0" err="1" smtClean="0"/>
              <a:t>in</a:t>
            </a:r>
            <a:r>
              <a:rPr lang="hu-HU" baseline="0" dirty="0" smtClean="0"/>
              <a:t> </a:t>
            </a:r>
            <a:r>
              <a:rPr lang="hu-HU" baseline="0" dirty="0" err="1" smtClean="0"/>
              <a:t>waves</a:t>
            </a:r>
            <a:r>
              <a:rPr lang="hu-HU" baseline="0" dirty="0" smtClean="0"/>
              <a:t> (Love </a:t>
            </a:r>
            <a:r>
              <a:rPr lang="hu-HU" baseline="0" dirty="0" err="1" smtClean="0"/>
              <a:t>Canal</a:t>
            </a:r>
            <a:r>
              <a:rPr lang="hu-HU" baseline="0" dirty="0" smtClean="0"/>
              <a:t>, </a:t>
            </a:r>
            <a:r>
              <a:rPr lang="hu-HU" baseline="0" dirty="0" err="1" smtClean="0"/>
              <a:t>Three</a:t>
            </a:r>
            <a:r>
              <a:rPr lang="hu-HU" baseline="0" dirty="0" smtClean="0"/>
              <a:t> Mile Island etc.) and </a:t>
            </a:r>
            <a:r>
              <a:rPr lang="hu-HU" baseline="0" dirty="0" err="1" smtClean="0"/>
              <a:t>the</a:t>
            </a:r>
            <a:r>
              <a:rPr lang="hu-HU" baseline="0" dirty="0" smtClean="0"/>
              <a:t> </a:t>
            </a:r>
            <a:r>
              <a:rPr lang="hu-HU" baseline="0" dirty="0" err="1" smtClean="0"/>
              <a:t>quick</a:t>
            </a:r>
            <a:r>
              <a:rPr lang="hu-HU" baseline="0" dirty="0" smtClean="0"/>
              <a:t>, </a:t>
            </a:r>
            <a:r>
              <a:rPr lang="hu-HU" baseline="0" dirty="0" err="1" smtClean="0"/>
              <a:t>flexible</a:t>
            </a:r>
            <a:r>
              <a:rPr lang="hu-HU" baseline="0" dirty="0" smtClean="0"/>
              <a:t> </a:t>
            </a:r>
            <a:r>
              <a:rPr lang="hu-HU" baseline="0" dirty="0" err="1" smtClean="0"/>
              <a:t>procedural</a:t>
            </a:r>
            <a:r>
              <a:rPr lang="hu-HU" baseline="0" dirty="0" smtClean="0"/>
              <a:t> </a:t>
            </a:r>
            <a:r>
              <a:rPr lang="hu-HU" baseline="0" dirty="0" err="1" smtClean="0"/>
              <a:t>laws</a:t>
            </a:r>
            <a:r>
              <a:rPr lang="hu-HU" baseline="0" dirty="0" smtClean="0"/>
              <a:t> </a:t>
            </a:r>
            <a:r>
              <a:rPr lang="hu-HU" baseline="0" dirty="0" err="1" smtClean="0"/>
              <a:t>can</a:t>
            </a:r>
            <a:r>
              <a:rPr lang="hu-HU" baseline="0" dirty="0" smtClean="0"/>
              <a:t> </a:t>
            </a:r>
            <a:r>
              <a:rPr lang="hu-HU" baseline="0" dirty="0" err="1" smtClean="0"/>
              <a:t>perform</a:t>
            </a:r>
            <a:r>
              <a:rPr lang="hu-HU" baseline="0" dirty="0" smtClean="0"/>
              <a:t> </a:t>
            </a:r>
            <a:r>
              <a:rPr lang="hu-HU" baseline="0" dirty="0" err="1" smtClean="0"/>
              <a:t>the</a:t>
            </a:r>
            <a:r>
              <a:rPr lang="hu-HU" baseline="0" dirty="0" smtClean="0"/>
              <a:t> </a:t>
            </a:r>
            <a:r>
              <a:rPr lang="hu-HU" baseline="0" dirty="0" err="1" smtClean="0"/>
              <a:t>pioneer</a:t>
            </a:r>
            <a:r>
              <a:rPr lang="hu-HU" baseline="0" dirty="0" smtClean="0"/>
              <a:t> </a:t>
            </a:r>
            <a:r>
              <a:rPr lang="hu-HU" baseline="0" dirty="0" err="1" smtClean="0"/>
              <a:t>work</a:t>
            </a:r>
            <a:r>
              <a:rPr lang="hu-HU" baseline="0" dirty="0" smtClean="0"/>
              <a:t>.</a:t>
            </a:r>
            <a:endParaRPr lang="hu-HU" dirty="0" smtClean="0"/>
          </a:p>
        </p:txBody>
      </p:sp>
      <p:sp>
        <p:nvSpPr>
          <p:cNvPr id="4" name="Dia számának helye 3"/>
          <p:cNvSpPr>
            <a:spLocks noGrp="1"/>
          </p:cNvSpPr>
          <p:nvPr>
            <p:ph type="sldNum" sz="quarter" idx="10"/>
          </p:nvPr>
        </p:nvSpPr>
        <p:spPr/>
        <p:txBody>
          <a:bodyPr/>
          <a:lstStyle/>
          <a:p>
            <a:fld id="{7E9E4633-B04B-4ECF-AD47-5E3B36FAD28F}" type="slidenum">
              <a:rPr lang="hu-HU" smtClean="0"/>
              <a:t>4</a:t>
            </a:fld>
            <a:endParaRPr lang="hu-HU"/>
          </a:p>
        </p:txBody>
      </p:sp>
    </p:spTree>
    <p:extLst>
      <p:ext uri="{BB962C8B-B14F-4D97-AF65-F5344CB8AC3E}">
        <p14:creationId xmlns:p14="http://schemas.microsoft.com/office/powerpoint/2010/main" val="3900669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Jutta </a:t>
            </a:r>
            <a:r>
              <a:rPr lang="hu-HU" dirty="0" err="1" smtClean="0"/>
              <a:t>Brunnée</a:t>
            </a:r>
            <a:r>
              <a:rPr lang="hu-HU" dirty="0" smtClean="0"/>
              <a:t>: </a:t>
            </a:r>
            <a:r>
              <a:rPr lang="hu-HU" dirty="0" err="1" smtClean="0"/>
              <a:t>procedural</a:t>
            </a:r>
            <a:r>
              <a:rPr lang="hu-HU" dirty="0" smtClean="0"/>
              <a:t> </a:t>
            </a:r>
            <a:r>
              <a:rPr lang="hu-HU" dirty="0" err="1" smtClean="0"/>
              <a:t>dimensions</a:t>
            </a:r>
            <a:r>
              <a:rPr lang="hu-HU" dirty="0" smtClean="0"/>
              <a:t> of </a:t>
            </a:r>
            <a:r>
              <a:rPr lang="hu-HU" dirty="0" err="1" smtClean="0"/>
              <a:t>international</a:t>
            </a:r>
            <a:r>
              <a:rPr lang="hu-HU" dirty="0" smtClean="0"/>
              <a:t> </a:t>
            </a:r>
            <a:r>
              <a:rPr lang="hu-HU" dirty="0" err="1" smtClean="0"/>
              <a:t>environmental</a:t>
            </a:r>
            <a:r>
              <a:rPr lang="hu-HU" dirty="0" smtClean="0"/>
              <a:t> </a:t>
            </a:r>
            <a:r>
              <a:rPr lang="hu-HU" dirty="0" err="1" smtClean="0"/>
              <a:t>law</a:t>
            </a:r>
            <a:r>
              <a:rPr lang="hu-HU" dirty="0" smtClean="0"/>
              <a:t> hold </a:t>
            </a:r>
            <a:r>
              <a:rPr lang="hu-HU" dirty="0" err="1" smtClean="0"/>
              <a:t>the</a:t>
            </a:r>
            <a:r>
              <a:rPr lang="hu-HU" dirty="0" smtClean="0"/>
              <a:t> </a:t>
            </a:r>
            <a:r>
              <a:rPr lang="hu-HU" dirty="0" err="1" smtClean="0"/>
              <a:t>key</a:t>
            </a:r>
            <a:r>
              <a:rPr lang="hu-HU" dirty="0" smtClean="0"/>
              <a:t> </a:t>
            </a:r>
            <a:r>
              <a:rPr lang="hu-HU" dirty="0" err="1" smtClean="0"/>
              <a:t>to</a:t>
            </a:r>
            <a:r>
              <a:rPr lang="hu-HU" dirty="0" smtClean="0"/>
              <a:t> </a:t>
            </a:r>
            <a:r>
              <a:rPr lang="hu-HU" dirty="0" err="1" smtClean="0"/>
              <a:t>its</a:t>
            </a:r>
            <a:r>
              <a:rPr lang="hu-HU" dirty="0" smtClean="0"/>
              <a:t> </a:t>
            </a:r>
            <a:r>
              <a:rPr lang="hu-HU" dirty="0" err="1" smtClean="0"/>
              <a:t>ability</a:t>
            </a:r>
            <a:r>
              <a:rPr lang="hu-HU" dirty="0" smtClean="0"/>
              <a:t> </a:t>
            </a:r>
            <a:r>
              <a:rPr lang="hu-HU" dirty="0" err="1" smtClean="0"/>
              <a:t>to</a:t>
            </a:r>
            <a:r>
              <a:rPr lang="hu-HU" dirty="0" smtClean="0"/>
              <a:t> </a:t>
            </a:r>
            <a:r>
              <a:rPr lang="hu-HU" dirty="0" err="1" smtClean="0"/>
              <a:t>serve</a:t>
            </a:r>
            <a:r>
              <a:rPr lang="hu-HU" dirty="0" smtClean="0"/>
              <a:t> </a:t>
            </a:r>
            <a:r>
              <a:rPr lang="hu-HU" dirty="0" err="1" smtClean="0"/>
              <a:t>community</a:t>
            </a:r>
            <a:r>
              <a:rPr lang="hu-HU" dirty="0" smtClean="0"/>
              <a:t> </a:t>
            </a:r>
            <a:r>
              <a:rPr lang="hu-HU" dirty="0" err="1" smtClean="0"/>
              <a:t>interests</a:t>
            </a:r>
            <a:r>
              <a:rPr lang="hu-HU" dirty="0" smtClean="0"/>
              <a:t> (</a:t>
            </a:r>
            <a:r>
              <a:rPr lang="hu-HU" dirty="0" err="1" smtClean="0"/>
              <a:t>common</a:t>
            </a:r>
            <a:r>
              <a:rPr lang="hu-HU" dirty="0" smtClean="0"/>
              <a:t> </a:t>
            </a:r>
            <a:r>
              <a:rPr lang="hu-HU" dirty="0" err="1" smtClean="0"/>
              <a:t>interests</a:t>
            </a:r>
            <a:r>
              <a:rPr lang="hu-HU" dirty="0" smtClean="0"/>
              <a:t> – </a:t>
            </a:r>
            <a:r>
              <a:rPr lang="hu-HU" dirty="0" err="1" smtClean="0"/>
              <a:t>clarification</a:t>
            </a:r>
            <a:r>
              <a:rPr lang="hu-HU" dirty="0" smtClean="0"/>
              <a:t>!). </a:t>
            </a:r>
            <a:r>
              <a:rPr lang="hu-HU" dirty="0" err="1" smtClean="0"/>
              <a:t>When</a:t>
            </a:r>
            <a:r>
              <a:rPr lang="hu-HU" dirty="0" smtClean="0"/>
              <a:t> </a:t>
            </a:r>
            <a:r>
              <a:rPr lang="hu-HU" dirty="0" err="1" smtClean="0"/>
              <a:t>substantive</a:t>
            </a:r>
            <a:r>
              <a:rPr lang="hu-HU" dirty="0" smtClean="0"/>
              <a:t> </a:t>
            </a:r>
            <a:r>
              <a:rPr lang="hu-HU" dirty="0" err="1" smtClean="0"/>
              <a:t>requirements</a:t>
            </a:r>
            <a:r>
              <a:rPr lang="hu-HU" dirty="0" smtClean="0"/>
              <a:t> </a:t>
            </a:r>
            <a:r>
              <a:rPr lang="hu-HU" dirty="0" err="1" smtClean="0"/>
              <a:t>lack</a:t>
            </a:r>
            <a:r>
              <a:rPr lang="hu-HU" dirty="0" smtClean="0"/>
              <a:t> of </a:t>
            </a:r>
            <a:r>
              <a:rPr lang="hu-HU" dirty="0" err="1" smtClean="0"/>
              <a:t>specificity</a:t>
            </a:r>
            <a:r>
              <a:rPr lang="hu-HU" dirty="0" smtClean="0"/>
              <a:t>, </a:t>
            </a:r>
            <a:r>
              <a:rPr lang="hu-HU" dirty="0" err="1" smtClean="0"/>
              <a:t>or</a:t>
            </a:r>
            <a:r>
              <a:rPr lang="hu-HU" dirty="0" smtClean="0"/>
              <a:t> </a:t>
            </a:r>
            <a:r>
              <a:rPr lang="hu-HU" dirty="0" err="1" smtClean="0"/>
              <a:t>when</a:t>
            </a:r>
            <a:r>
              <a:rPr lang="hu-HU" dirty="0" smtClean="0"/>
              <a:t> </a:t>
            </a:r>
            <a:r>
              <a:rPr lang="hu-HU" dirty="0" err="1" smtClean="0"/>
              <a:t>states</a:t>
            </a:r>
            <a:r>
              <a:rPr lang="hu-HU" dirty="0" smtClean="0"/>
              <a:t> </a:t>
            </a:r>
            <a:r>
              <a:rPr lang="hu-HU" dirty="0" err="1" smtClean="0"/>
              <a:t>are</a:t>
            </a:r>
            <a:r>
              <a:rPr lang="hu-HU" dirty="0" smtClean="0"/>
              <a:t> </a:t>
            </a:r>
            <a:r>
              <a:rPr lang="hu-HU" dirty="0" err="1" smtClean="0"/>
              <a:t>reluctant</a:t>
            </a:r>
            <a:r>
              <a:rPr lang="hu-HU" dirty="0" smtClean="0"/>
              <a:t> </a:t>
            </a:r>
            <a:r>
              <a:rPr lang="hu-HU" dirty="0" err="1" smtClean="0"/>
              <a:t>to</a:t>
            </a:r>
            <a:r>
              <a:rPr lang="hu-HU" dirty="0" smtClean="0"/>
              <a:t> </a:t>
            </a:r>
            <a:r>
              <a:rPr lang="hu-HU" dirty="0" err="1" smtClean="0"/>
              <a:t>invoke</a:t>
            </a:r>
            <a:r>
              <a:rPr lang="hu-HU" baseline="0" dirty="0" smtClean="0"/>
              <a:t> </a:t>
            </a:r>
            <a:r>
              <a:rPr lang="hu-HU" baseline="0" dirty="0" err="1" smtClean="0"/>
              <a:t>them</a:t>
            </a:r>
            <a:r>
              <a:rPr lang="hu-HU" baseline="0" dirty="0" smtClean="0"/>
              <a:t>. </a:t>
            </a:r>
            <a:r>
              <a:rPr lang="hu-HU" baseline="0" dirty="0" err="1" smtClean="0"/>
              <a:t>When</a:t>
            </a:r>
            <a:r>
              <a:rPr lang="hu-HU" baseline="0" dirty="0" smtClean="0"/>
              <a:t> </a:t>
            </a:r>
            <a:r>
              <a:rPr lang="hu-HU" baseline="0" dirty="0" err="1" smtClean="0"/>
              <a:t>parties</a:t>
            </a:r>
            <a:r>
              <a:rPr lang="hu-HU" baseline="0" dirty="0" smtClean="0"/>
              <a:t> hold </a:t>
            </a:r>
            <a:r>
              <a:rPr lang="hu-HU" baseline="0" dirty="0" err="1" smtClean="0"/>
              <a:t>divergent</a:t>
            </a:r>
            <a:r>
              <a:rPr lang="hu-HU" baseline="0" dirty="0" smtClean="0"/>
              <a:t> </a:t>
            </a:r>
            <a:r>
              <a:rPr lang="hu-HU" baseline="0" dirty="0" err="1" smtClean="0"/>
              <a:t>positions</a:t>
            </a:r>
            <a:r>
              <a:rPr lang="hu-HU" baseline="0" dirty="0" smtClean="0"/>
              <a:t>. </a:t>
            </a:r>
            <a:r>
              <a:rPr lang="hu-HU" baseline="0" dirty="0" err="1" smtClean="0"/>
              <a:t>Procedure</a:t>
            </a:r>
            <a:r>
              <a:rPr lang="hu-HU" baseline="0" dirty="0" smtClean="0"/>
              <a:t> </a:t>
            </a:r>
            <a:r>
              <a:rPr lang="hu-HU" baseline="0" dirty="0" err="1" smtClean="0"/>
              <a:t>serves</a:t>
            </a:r>
            <a:r>
              <a:rPr lang="hu-HU" baseline="0" dirty="0" smtClean="0"/>
              <a:t> </a:t>
            </a:r>
            <a:r>
              <a:rPr lang="hu-HU" baseline="0" dirty="0" err="1" smtClean="0"/>
              <a:t>to</a:t>
            </a:r>
            <a:r>
              <a:rPr lang="hu-HU" baseline="0" dirty="0" smtClean="0"/>
              <a:t> </a:t>
            </a:r>
            <a:r>
              <a:rPr lang="hu-HU" baseline="0" dirty="0" err="1" smtClean="0"/>
              <a:t>enable</a:t>
            </a:r>
            <a:r>
              <a:rPr lang="hu-HU" baseline="0" dirty="0" smtClean="0"/>
              <a:t>, </a:t>
            </a:r>
            <a:r>
              <a:rPr lang="hu-HU" baseline="0" dirty="0" err="1" smtClean="0"/>
              <a:t>guide</a:t>
            </a:r>
            <a:r>
              <a:rPr lang="hu-HU" baseline="0" dirty="0" smtClean="0"/>
              <a:t> and </a:t>
            </a:r>
            <a:r>
              <a:rPr lang="hu-HU" baseline="0" dirty="0" err="1" smtClean="0"/>
              <a:t>at</a:t>
            </a:r>
            <a:r>
              <a:rPr lang="hu-HU" baseline="0" dirty="0" smtClean="0"/>
              <a:t> </a:t>
            </a:r>
            <a:r>
              <a:rPr lang="hu-HU" baseline="0" dirty="0" err="1" smtClean="0"/>
              <a:t>times</a:t>
            </a:r>
            <a:r>
              <a:rPr lang="hu-HU" baseline="0" dirty="0" smtClean="0"/>
              <a:t> </a:t>
            </a:r>
            <a:r>
              <a:rPr lang="hu-HU" baseline="0" dirty="0" err="1" smtClean="0"/>
              <a:t>even</a:t>
            </a:r>
            <a:r>
              <a:rPr lang="hu-HU" baseline="0" dirty="0" smtClean="0"/>
              <a:t> </a:t>
            </a:r>
            <a:r>
              <a:rPr lang="hu-HU" baseline="0" dirty="0" err="1" smtClean="0"/>
              <a:t>compel</a:t>
            </a:r>
            <a:r>
              <a:rPr lang="hu-HU" baseline="0" dirty="0" smtClean="0"/>
              <a:t> </a:t>
            </a:r>
            <a:r>
              <a:rPr lang="hu-HU" baseline="0" dirty="0" err="1" smtClean="0"/>
              <a:t>interaction</a:t>
            </a:r>
            <a:r>
              <a:rPr lang="hu-HU" baseline="0" dirty="0" smtClean="0"/>
              <a:t> </a:t>
            </a:r>
            <a:r>
              <a:rPr lang="hu-HU" baseline="0" dirty="0" err="1" smtClean="0"/>
              <a:t>between</a:t>
            </a:r>
            <a:r>
              <a:rPr lang="hu-HU" baseline="0" dirty="0" smtClean="0"/>
              <a:t> </a:t>
            </a:r>
            <a:r>
              <a:rPr lang="hu-HU" baseline="0" dirty="0" err="1" smtClean="0"/>
              <a:t>states</a:t>
            </a:r>
            <a:r>
              <a:rPr lang="hu-HU" baseline="0" dirty="0" smtClean="0"/>
              <a:t> </a:t>
            </a:r>
            <a:r>
              <a:rPr lang="hu-HU" baseline="0" dirty="0" err="1" smtClean="0"/>
              <a:t>and</a:t>
            </a:r>
            <a:r>
              <a:rPr lang="hu-HU" baseline="0" dirty="0" smtClean="0"/>
              <a:t> </a:t>
            </a:r>
            <a:r>
              <a:rPr lang="hu-HU" baseline="0" dirty="0" err="1" smtClean="0"/>
              <a:t>other</a:t>
            </a:r>
            <a:r>
              <a:rPr lang="hu-HU" baseline="0" dirty="0" smtClean="0"/>
              <a:t> </a:t>
            </a:r>
            <a:r>
              <a:rPr lang="hu-HU" baseline="0" dirty="0" err="1" smtClean="0"/>
              <a:t>international</a:t>
            </a:r>
            <a:r>
              <a:rPr lang="hu-HU" baseline="0" dirty="0" smtClean="0"/>
              <a:t> </a:t>
            </a:r>
            <a:r>
              <a:rPr lang="hu-HU" baseline="0" dirty="0" err="1" smtClean="0"/>
              <a:t>actors</a:t>
            </a:r>
            <a:r>
              <a:rPr lang="hu-HU" baseline="0" dirty="0" smtClean="0"/>
              <a:t> </a:t>
            </a:r>
            <a:r>
              <a:rPr lang="hu-HU" baseline="0" dirty="0" err="1" smtClean="0"/>
              <a:t>including</a:t>
            </a:r>
            <a:r>
              <a:rPr lang="hu-HU" baseline="0" dirty="0" smtClean="0"/>
              <a:t> </a:t>
            </a:r>
            <a:r>
              <a:rPr lang="hu-HU" baseline="0" dirty="0" err="1" smtClean="0"/>
              <a:t>non-stat</a:t>
            </a:r>
            <a:r>
              <a:rPr lang="hu-HU" baseline="0" dirty="0" smtClean="0"/>
              <a:t> </a:t>
            </a:r>
            <a:r>
              <a:rPr lang="hu-HU" baseline="0" dirty="0" err="1" smtClean="0"/>
              <a:t>ones</a:t>
            </a:r>
            <a:r>
              <a:rPr lang="hu-HU" baseline="0" dirty="0" smtClean="0"/>
              <a:t>. </a:t>
            </a:r>
            <a:r>
              <a:rPr lang="hu-HU" baseline="0" dirty="0" err="1" smtClean="0"/>
              <a:t>Procedural</a:t>
            </a:r>
            <a:r>
              <a:rPr lang="hu-HU" baseline="0" dirty="0" smtClean="0"/>
              <a:t> </a:t>
            </a:r>
            <a:r>
              <a:rPr lang="hu-HU" baseline="0" dirty="0" err="1" smtClean="0"/>
              <a:t>norms</a:t>
            </a:r>
            <a:r>
              <a:rPr lang="hu-HU" baseline="0" dirty="0" smtClean="0"/>
              <a:t> and </a:t>
            </a:r>
            <a:r>
              <a:rPr lang="hu-HU" baseline="0" dirty="0" err="1" smtClean="0"/>
              <a:t>practices</a:t>
            </a:r>
            <a:r>
              <a:rPr lang="hu-HU" baseline="0" dirty="0" smtClean="0"/>
              <a:t> </a:t>
            </a:r>
            <a:r>
              <a:rPr lang="hu-HU" baseline="0" dirty="0" err="1" smtClean="0"/>
              <a:t>contribute</a:t>
            </a:r>
            <a:r>
              <a:rPr lang="hu-HU" baseline="0" dirty="0" smtClean="0"/>
              <a:t> </a:t>
            </a:r>
            <a:r>
              <a:rPr lang="hu-HU" baseline="0" dirty="0" err="1" smtClean="0"/>
              <a:t>to</a:t>
            </a:r>
            <a:r>
              <a:rPr lang="hu-HU" baseline="0" dirty="0" smtClean="0"/>
              <a:t> </a:t>
            </a:r>
            <a:r>
              <a:rPr lang="hu-HU" baseline="0" dirty="0" err="1" smtClean="0"/>
              <a:t>the</a:t>
            </a:r>
            <a:r>
              <a:rPr lang="hu-HU" baseline="0" dirty="0" smtClean="0"/>
              <a:t> </a:t>
            </a:r>
            <a:r>
              <a:rPr lang="hu-HU" baseline="0" dirty="0" err="1" smtClean="0"/>
              <a:t>legitimacy</a:t>
            </a:r>
            <a:r>
              <a:rPr lang="hu-HU" baseline="0" dirty="0" smtClean="0"/>
              <a:t> </a:t>
            </a:r>
            <a:r>
              <a:rPr lang="hu-HU" baseline="0" dirty="0" err="1" smtClean="0"/>
              <a:t>and</a:t>
            </a:r>
            <a:r>
              <a:rPr lang="hu-HU" baseline="0" dirty="0" smtClean="0"/>
              <a:t> </a:t>
            </a:r>
            <a:r>
              <a:rPr lang="hu-HU" baseline="0" dirty="0" err="1" smtClean="0"/>
              <a:t>resilience</a:t>
            </a:r>
            <a:r>
              <a:rPr lang="hu-HU" baseline="0" dirty="0" smtClean="0"/>
              <a:t> of </a:t>
            </a:r>
            <a:r>
              <a:rPr lang="hu-HU" baseline="0" dirty="0" err="1" smtClean="0"/>
              <a:t>international</a:t>
            </a:r>
            <a:r>
              <a:rPr lang="hu-HU" baseline="0" dirty="0" smtClean="0"/>
              <a:t> </a:t>
            </a:r>
            <a:r>
              <a:rPr lang="hu-HU" baseline="0" dirty="0" err="1" smtClean="0"/>
              <a:t>law</a:t>
            </a:r>
            <a:r>
              <a:rPr lang="hu-HU" baseline="0" dirty="0" smtClean="0"/>
              <a:t>.</a:t>
            </a:r>
          </a:p>
          <a:p>
            <a:endParaRPr lang="hu-HU" baseline="0" dirty="0" smtClean="0"/>
          </a:p>
          <a:p>
            <a:r>
              <a:rPr lang="hu-HU" baseline="0" dirty="0" smtClean="0"/>
              <a:t>The </a:t>
            </a:r>
            <a:r>
              <a:rPr lang="hu-HU" baseline="0" dirty="0" err="1" smtClean="0"/>
              <a:t>boundaries</a:t>
            </a:r>
            <a:r>
              <a:rPr lang="hu-HU" baseline="0" dirty="0" smtClean="0"/>
              <a:t> </a:t>
            </a:r>
            <a:r>
              <a:rPr lang="hu-HU" baseline="0" dirty="0" err="1" smtClean="0"/>
              <a:t>between</a:t>
            </a:r>
            <a:r>
              <a:rPr lang="hu-HU" baseline="0" dirty="0" smtClean="0"/>
              <a:t> </a:t>
            </a:r>
            <a:r>
              <a:rPr lang="hu-HU" baseline="0" dirty="0" err="1" smtClean="0"/>
              <a:t>the</a:t>
            </a:r>
            <a:r>
              <a:rPr lang="hu-HU" baseline="0" dirty="0" smtClean="0"/>
              <a:t> </a:t>
            </a:r>
            <a:r>
              <a:rPr lang="hu-HU" baseline="0" dirty="0" err="1" smtClean="0"/>
              <a:t>two</a:t>
            </a:r>
            <a:r>
              <a:rPr lang="hu-HU" baseline="0" dirty="0" smtClean="0"/>
              <a:t> </a:t>
            </a:r>
            <a:r>
              <a:rPr lang="hu-HU" baseline="0" dirty="0" err="1" smtClean="0"/>
              <a:t>are</a:t>
            </a:r>
            <a:r>
              <a:rPr lang="hu-HU" baseline="0" dirty="0" smtClean="0"/>
              <a:t> </a:t>
            </a:r>
            <a:r>
              <a:rPr lang="hu-HU" baseline="0" dirty="0" err="1" smtClean="0"/>
              <a:t>permeable</a:t>
            </a:r>
            <a:r>
              <a:rPr lang="hu-HU" baseline="0" dirty="0" smtClean="0"/>
              <a:t>, and </a:t>
            </a:r>
            <a:r>
              <a:rPr lang="hu-HU" baseline="0" dirty="0" err="1" smtClean="0"/>
              <a:t>indeed</a:t>
            </a:r>
            <a:r>
              <a:rPr lang="hu-HU" baseline="0" dirty="0" smtClean="0"/>
              <a:t>, </a:t>
            </a:r>
            <a:r>
              <a:rPr lang="hu-HU" baseline="0" dirty="0" err="1" smtClean="0"/>
              <a:t>substance</a:t>
            </a:r>
            <a:r>
              <a:rPr lang="hu-HU" baseline="0" dirty="0" smtClean="0"/>
              <a:t> </a:t>
            </a:r>
            <a:r>
              <a:rPr lang="hu-HU" baseline="0" dirty="0" err="1" smtClean="0"/>
              <a:t>and</a:t>
            </a:r>
            <a:r>
              <a:rPr lang="hu-HU" baseline="0" dirty="0" smtClean="0"/>
              <a:t> </a:t>
            </a:r>
            <a:r>
              <a:rPr lang="hu-HU" baseline="0" dirty="0" err="1" smtClean="0"/>
              <a:t>procedure</a:t>
            </a:r>
            <a:r>
              <a:rPr lang="hu-HU" baseline="0" dirty="0" smtClean="0"/>
              <a:t> </a:t>
            </a:r>
            <a:r>
              <a:rPr lang="hu-HU" baseline="0" dirty="0" err="1" smtClean="0"/>
              <a:t>tend</a:t>
            </a:r>
            <a:r>
              <a:rPr lang="hu-HU" baseline="0" dirty="0" smtClean="0"/>
              <a:t> </a:t>
            </a:r>
            <a:r>
              <a:rPr lang="hu-HU" baseline="0" dirty="0" err="1" smtClean="0"/>
              <a:t>to</a:t>
            </a:r>
            <a:r>
              <a:rPr lang="hu-HU" baseline="0" dirty="0" smtClean="0"/>
              <a:t> be </a:t>
            </a:r>
            <a:r>
              <a:rPr lang="hu-HU" baseline="0" dirty="0" err="1" smtClean="0"/>
              <a:t>in</a:t>
            </a:r>
            <a:r>
              <a:rPr lang="hu-HU" baseline="0" dirty="0" smtClean="0"/>
              <a:t> a </a:t>
            </a:r>
            <a:r>
              <a:rPr lang="hu-HU" baseline="0" dirty="0" err="1" smtClean="0"/>
              <a:t>symbiotic</a:t>
            </a:r>
            <a:r>
              <a:rPr lang="hu-HU" baseline="0" dirty="0" smtClean="0"/>
              <a:t> </a:t>
            </a:r>
            <a:r>
              <a:rPr lang="hu-HU" baseline="0" dirty="0" err="1" smtClean="0"/>
              <a:t>relationship</a:t>
            </a:r>
            <a:r>
              <a:rPr lang="hu-HU" baseline="0" dirty="0" smtClean="0"/>
              <a:t>. </a:t>
            </a:r>
            <a:r>
              <a:rPr lang="hu-HU" baseline="0" dirty="0" err="1" smtClean="0"/>
              <a:t>Substance</a:t>
            </a:r>
            <a:r>
              <a:rPr lang="hu-HU" baseline="0" dirty="0" smtClean="0"/>
              <a:t> </a:t>
            </a:r>
            <a:r>
              <a:rPr lang="hu-HU" baseline="0" dirty="0" err="1" smtClean="0"/>
              <a:t>typically</a:t>
            </a:r>
            <a:r>
              <a:rPr lang="hu-HU" baseline="0" dirty="0" smtClean="0"/>
              <a:t> </a:t>
            </a:r>
            <a:r>
              <a:rPr lang="hu-HU" baseline="0" dirty="0" err="1" smtClean="0"/>
              <a:t>frames</a:t>
            </a:r>
            <a:r>
              <a:rPr lang="hu-HU" baseline="0" dirty="0" smtClean="0"/>
              <a:t> </a:t>
            </a:r>
            <a:r>
              <a:rPr lang="hu-HU" baseline="0" dirty="0" err="1" smtClean="0"/>
              <a:t>the</a:t>
            </a:r>
            <a:r>
              <a:rPr lang="hu-HU" baseline="0" dirty="0" smtClean="0"/>
              <a:t> </a:t>
            </a:r>
            <a:r>
              <a:rPr lang="hu-HU" baseline="0" dirty="0" err="1" smtClean="0"/>
              <a:t>circumstances</a:t>
            </a:r>
            <a:r>
              <a:rPr lang="hu-HU" baseline="0" dirty="0" smtClean="0"/>
              <a:t> </a:t>
            </a:r>
            <a:r>
              <a:rPr lang="hu-HU" baseline="0" dirty="0" err="1" smtClean="0"/>
              <a:t>in</a:t>
            </a:r>
            <a:r>
              <a:rPr lang="hu-HU" baseline="0" dirty="0" smtClean="0"/>
              <a:t> </a:t>
            </a:r>
            <a:r>
              <a:rPr lang="hu-HU" baseline="0" dirty="0" err="1" smtClean="0"/>
              <a:t>which</a:t>
            </a:r>
            <a:r>
              <a:rPr lang="hu-HU" baseline="0" dirty="0" smtClean="0"/>
              <a:t> </a:t>
            </a:r>
            <a:r>
              <a:rPr lang="hu-HU" baseline="0" dirty="0" err="1" smtClean="0"/>
              <a:t>procedure</a:t>
            </a:r>
            <a:r>
              <a:rPr lang="hu-HU" baseline="0" dirty="0" smtClean="0"/>
              <a:t> </a:t>
            </a:r>
            <a:r>
              <a:rPr lang="hu-HU" baseline="0" dirty="0" err="1" smtClean="0"/>
              <a:t>operates</a:t>
            </a:r>
            <a:r>
              <a:rPr lang="hu-HU" baseline="0" dirty="0" smtClean="0"/>
              <a:t> and </a:t>
            </a:r>
            <a:r>
              <a:rPr lang="hu-HU" baseline="0" dirty="0" err="1" smtClean="0"/>
              <a:t>the</a:t>
            </a:r>
            <a:r>
              <a:rPr lang="hu-HU" baseline="0" dirty="0" smtClean="0"/>
              <a:t> </a:t>
            </a:r>
            <a:r>
              <a:rPr lang="hu-HU" baseline="0" dirty="0" err="1" smtClean="0"/>
              <a:t>purposes</a:t>
            </a:r>
            <a:r>
              <a:rPr lang="hu-HU" baseline="0" dirty="0" smtClean="0"/>
              <a:t> </a:t>
            </a:r>
            <a:r>
              <a:rPr lang="hu-HU" baseline="0" dirty="0" err="1" smtClean="0"/>
              <a:t>that</a:t>
            </a:r>
            <a:r>
              <a:rPr lang="hu-HU" baseline="0" dirty="0" smtClean="0"/>
              <a:t> </a:t>
            </a:r>
            <a:r>
              <a:rPr lang="hu-HU" baseline="0" dirty="0" err="1" smtClean="0"/>
              <a:t>it</a:t>
            </a:r>
            <a:r>
              <a:rPr lang="hu-HU" baseline="0" dirty="0" smtClean="0"/>
              <a:t> is </a:t>
            </a:r>
            <a:r>
              <a:rPr lang="hu-HU" baseline="0" dirty="0" err="1" smtClean="0"/>
              <a:t>to</a:t>
            </a:r>
            <a:r>
              <a:rPr lang="hu-HU" baseline="0" dirty="0" smtClean="0"/>
              <a:t> </a:t>
            </a:r>
            <a:r>
              <a:rPr lang="hu-HU" baseline="0" dirty="0" err="1" smtClean="0"/>
              <a:t>serve</a:t>
            </a:r>
            <a:r>
              <a:rPr lang="hu-HU" baseline="0" dirty="0" smtClean="0"/>
              <a:t>. </a:t>
            </a:r>
            <a:r>
              <a:rPr lang="hu-HU" baseline="0" dirty="0" err="1" smtClean="0"/>
              <a:t>In</a:t>
            </a:r>
            <a:r>
              <a:rPr lang="hu-HU" baseline="0" dirty="0" smtClean="0"/>
              <a:t> </a:t>
            </a:r>
            <a:r>
              <a:rPr lang="hu-HU" baseline="0" dirty="0" err="1" smtClean="0"/>
              <a:t>turn</a:t>
            </a:r>
            <a:r>
              <a:rPr lang="hu-HU" baseline="0" dirty="0" smtClean="0"/>
              <a:t> </a:t>
            </a:r>
            <a:r>
              <a:rPr lang="hu-HU" baseline="0" dirty="0" err="1" smtClean="0"/>
              <a:t>procedure</a:t>
            </a:r>
            <a:r>
              <a:rPr lang="hu-HU" baseline="0" dirty="0" smtClean="0"/>
              <a:t> has </a:t>
            </a:r>
            <a:r>
              <a:rPr lang="hu-HU" baseline="0" dirty="0" err="1" smtClean="0"/>
              <a:t>the</a:t>
            </a:r>
            <a:r>
              <a:rPr lang="hu-HU" baseline="0" dirty="0" smtClean="0"/>
              <a:t> </a:t>
            </a:r>
            <a:r>
              <a:rPr lang="hu-HU" baseline="0" dirty="0" err="1" smtClean="0"/>
              <a:t>potential</a:t>
            </a:r>
            <a:r>
              <a:rPr lang="hu-HU" baseline="0" dirty="0" smtClean="0"/>
              <a:t> </a:t>
            </a:r>
            <a:r>
              <a:rPr lang="hu-HU" baseline="0" dirty="0" err="1" smtClean="0"/>
              <a:t>to</a:t>
            </a:r>
            <a:r>
              <a:rPr lang="hu-HU" baseline="0" dirty="0" smtClean="0"/>
              <a:t> </a:t>
            </a:r>
            <a:r>
              <a:rPr lang="hu-HU" baseline="0" dirty="0" err="1" smtClean="0"/>
              <a:t>renforce</a:t>
            </a:r>
            <a:r>
              <a:rPr lang="hu-HU" baseline="0" dirty="0" smtClean="0"/>
              <a:t> and </a:t>
            </a:r>
            <a:r>
              <a:rPr lang="hu-HU" baseline="0" dirty="0" err="1" smtClean="0"/>
              <a:t>develop</a:t>
            </a:r>
            <a:r>
              <a:rPr lang="hu-HU" baseline="0" dirty="0" smtClean="0"/>
              <a:t> </a:t>
            </a:r>
            <a:r>
              <a:rPr lang="hu-HU" baseline="0" dirty="0" err="1" smtClean="0"/>
              <a:t>and</a:t>
            </a:r>
            <a:r>
              <a:rPr lang="hu-HU" baseline="0" dirty="0" smtClean="0"/>
              <a:t> </a:t>
            </a:r>
            <a:r>
              <a:rPr lang="hu-HU" baseline="0" dirty="0" err="1" smtClean="0"/>
              <a:t>to</a:t>
            </a:r>
            <a:r>
              <a:rPr lang="hu-HU" baseline="0" dirty="0" smtClean="0"/>
              <a:t> </a:t>
            </a:r>
            <a:r>
              <a:rPr lang="hu-HU" baseline="0" dirty="0" err="1" smtClean="0"/>
              <a:t>give</a:t>
            </a:r>
            <a:r>
              <a:rPr lang="hu-HU" baseline="0" dirty="0" smtClean="0"/>
              <a:t> </a:t>
            </a:r>
            <a:r>
              <a:rPr lang="hu-HU" baseline="0" dirty="0" err="1" smtClean="0"/>
              <a:t>concrdte</a:t>
            </a:r>
            <a:r>
              <a:rPr lang="hu-HU" baseline="0" dirty="0" smtClean="0"/>
              <a:t> </a:t>
            </a:r>
            <a:r>
              <a:rPr lang="hu-HU" baseline="0" dirty="0" err="1" smtClean="0"/>
              <a:t>maaning</a:t>
            </a:r>
            <a:r>
              <a:rPr lang="hu-HU" baseline="0" dirty="0" smtClean="0"/>
              <a:t> </a:t>
            </a:r>
            <a:r>
              <a:rPr lang="hu-HU" baseline="0" dirty="0" err="1" smtClean="0"/>
              <a:t>and</a:t>
            </a:r>
            <a:r>
              <a:rPr lang="hu-HU" baseline="0" dirty="0" smtClean="0"/>
              <a:t> </a:t>
            </a:r>
            <a:r>
              <a:rPr lang="hu-HU" baseline="0" dirty="0" err="1" smtClean="0"/>
              <a:t>effect</a:t>
            </a:r>
            <a:r>
              <a:rPr lang="hu-HU" baseline="0" dirty="0" smtClean="0"/>
              <a:t> </a:t>
            </a:r>
            <a:r>
              <a:rPr lang="hu-HU" baseline="0" dirty="0" err="1" smtClean="0"/>
              <a:t>to</a:t>
            </a:r>
            <a:r>
              <a:rPr lang="hu-HU" baseline="0" dirty="0" smtClean="0"/>
              <a:t> </a:t>
            </a:r>
            <a:r>
              <a:rPr lang="hu-HU" baseline="0" dirty="0" err="1" smtClean="0"/>
              <a:t>substance</a:t>
            </a:r>
            <a:r>
              <a:rPr lang="hu-HU" baseline="0" dirty="0" smtClean="0"/>
              <a:t>.</a:t>
            </a:r>
          </a:p>
          <a:p>
            <a:endParaRPr lang="hu-HU" baseline="0" dirty="0" smtClean="0"/>
          </a:p>
          <a:p>
            <a:r>
              <a:rPr lang="hu-HU" baseline="0" dirty="0" err="1" smtClean="0"/>
              <a:t>Contribute</a:t>
            </a:r>
            <a:r>
              <a:rPr lang="hu-HU" baseline="0" dirty="0" smtClean="0"/>
              <a:t> </a:t>
            </a:r>
            <a:r>
              <a:rPr lang="hu-HU" baseline="0" dirty="0" err="1" smtClean="0"/>
              <a:t>to</a:t>
            </a:r>
            <a:r>
              <a:rPr lang="hu-HU" baseline="0" dirty="0" smtClean="0"/>
              <a:t> </a:t>
            </a:r>
            <a:r>
              <a:rPr lang="hu-HU" baseline="0" dirty="0" err="1" smtClean="0"/>
              <a:t>the</a:t>
            </a:r>
            <a:r>
              <a:rPr lang="hu-HU" baseline="0" dirty="0" smtClean="0"/>
              <a:t> </a:t>
            </a:r>
            <a:r>
              <a:rPr lang="hu-HU" baseline="0" dirty="0" err="1" smtClean="0"/>
              <a:t>legitimacy</a:t>
            </a:r>
            <a:r>
              <a:rPr lang="hu-HU" baseline="0" dirty="0" smtClean="0"/>
              <a:t> and </a:t>
            </a:r>
            <a:r>
              <a:rPr lang="hu-HU" baseline="0" dirty="0" err="1" smtClean="0"/>
              <a:t>resilience</a:t>
            </a:r>
            <a:r>
              <a:rPr lang="hu-HU" baseline="0" dirty="0" smtClean="0"/>
              <a:t> of </a:t>
            </a:r>
            <a:r>
              <a:rPr lang="hu-HU" baseline="0" dirty="0" err="1" smtClean="0"/>
              <a:t>international</a:t>
            </a:r>
            <a:r>
              <a:rPr lang="hu-HU" baseline="0" dirty="0" smtClean="0"/>
              <a:t> </a:t>
            </a:r>
            <a:r>
              <a:rPr lang="hu-HU" baseline="0" dirty="0" err="1" smtClean="0"/>
              <a:t>law</a:t>
            </a:r>
            <a:r>
              <a:rPr lang="hu-HU" baseline="0" dirty="0" smtClean="0"/>
              <a:t>:  </a:t>
            </a:r>
            <a:r>
              <a:rPr lang="hu-HU" baseline="0" dirty="0" err="1" smtClean="0"/>
              <a:t>compel</a:t>
            </a:r>
            <a:r>
              <a:rPr lang="hu-HU" baseline="0" dirty="0" smtClean="0"/>
              <a:t>  </a:t>
            </a:r>
            <a:r>
              <a:rPr lang="hu-HU" baseline="0" dirty="0" err="1" smtClean="0"/>
              <a:t>interaction</a:t>
            </a:r>
            <a:r>
              <a:rPr lang="hu-HU" baseline="0" dirty="0" smtClean="0"/>
              <a:t> </a:t>
            </a:r>
            <a:r>
              <a:rPr lang="hu-HU" baseline="0" dirty="0" err="1" smtClean="0"/>
              <a:t>between</a:t>
            </a:r>
            <a:r>
              <a:rPr lang="hu-HU" baseline="0" dirty="0" smtClean="0"/>
              <a:t> </a:t>
            </a:r>
            <a:r>
              <a:rPr lang="hu-HU" baseline="0" dirty="0" err="1" smtClean="0"/>
              <a:t>states</a:t>
            </a:r>
            <a:r>
              <a:rPr lang="hu-HU" baseline="0" dirty="0" smtClean="0"/>
              <a:t> and </a:t>
            </a:r>
            <a:r>
              <a:rPr lang="hu-HU" baseline="0" dirty="0" err="1" smtClean="0"/>
              <a:t>other</a:t>
            </a:r>
            <a:r>
              <a:rPr lang="hu-HU" baseline="0" dirty="0" smtClean="0"/>
              <a:t> </a:t>
            </a:r>
            <a:r>
              <a:rPr lang="hu-HU" baseline="0" dirty="0" err="1" smtClean="0"/>
              <a:t>actors</a:t>
            </a:r>
            <a:r>
              <a:rPr lang="hu-HU" baseline="0" dirty="0" smtClean="0"/>
              <a:t>. </a:t>
            </a:r>
            <a:r>
              <a:rPr lang="hu-HU" baseline="0" dirty="0" err="1" smtClean="0"/>
              <a:t>Eg</a:t>
            </a:r>
            <a:r>
              <a:rPr lang="hu-HU" baseline="0" dirty="0" smtClean="0"/>
              <a:t>. </a:t>
            </a:r>
            <a:r>
              <a:rPr lang="hu-HU" baseline="0" dirty="0" err="1" smtClean="0"/>
              <a:t>Makes</a:t>
            </a:r>
            <a:r>
              <a:rPr lang="hu-HU" baseline="0" dirty="0" smtClean="0"/>
              <a:t> </a:t>
            </a:r>
            <a:r>
              <a:rPr lang="hu-HU" baseline="0" dirty="0" err="1" smtClean="0"/>
              <a:t>from</a:t>
            </a:r>
            <a:r>
              <a:rPr lang="hu-HU" baseline="0" dirty="0" smtClean="0"/>
              <a:t> </a:t>
            </a:r>
            <a:r>
              <a:rPr lang="hu-HU" baseline="0" dirty="0" err="1" smtClean="0"/>
              <a:t>the</a:t>
            </a:r>
            <a:r>
              <a:rPr lang="hu-HU" baseline="0" dirty="0" smtClean="0"/>
              <a:t> </a:t>
            </a:r>
            <a:r>
              <a:rPr lang="hu-HU" baseline="0" dirty="0" err="1" smtClean="0"/>
              <a:t>amorphous</a:t>
            </a:r>
            <a:r>
              <a:rPr lang="hu-HU" baseline="0" dirty="0" smtClean="0"/>
              <a:t> </a:t>
            </a:r>
            <a:r>
              <a:rPr lang="hu-HU" baseline="0" dirty="0" err="1" smtClean="0"/>
              <a:t>negative</a:t>
            </a:r>
            <a:r>
              <a:rPr lang="hu-HU" baseline="0" dirty="0" smtClean="0"/>
              <a:t> </a:t>
            </a:r>
            <a:r>
              <a:rPr lang="hu-HU" baseline="0" dirty="0" err="1" smtClean="0"/>
              <a:t>duty</a:t>
            </a:r>
            <a:r>
              <a:rPr lang="hu-HU" baseline="0" dirty="0" smtClean="0"/>
              <a:t> </a:t>
            </a:r>
            <a:r>
              <a:rPr lang="hu-HU" baseline="0" dirty="0" err="1" smtClean="0"/>
              <a:t>to</a:t>
            </a:r>
            <a:r>
              <a:rPr lang="hu-HU" baseline="0" dirty="0" smtClean="0"/>
              <a:t> </a:t>
            </a:r>
            <a:r>
              <a:rPr lang="hu-HU" baseline="0" dirty="0" err="1" smtClean="0"/>
              <a:t>avoid</a:t>
            </a:r>
            <a:r>
              <a:rPr lang="hu-HU" baseline="0" dirty="0" smtClean="0"/>
              <a:t> </a:t>
            </a:r>
            <a:r>
              <a:rPr lang="hu-HU" baseline="0" dirty="0" err="1" smtClean="0"/>
              <a:t>harm</a:t>
            </a:r>
            <a:r>
              <a:rPr lang="hu-HU" baseline="0" dirty="0" smtClean="0"/>
              <a:t> </a:t>
            </a:r>
            <a:r>
              <a:rPr lang="hu-HU" baseline="0" dirty="0" err="1" smtClean="0"/>
              <a:t>to</a:t>
            </a:r>
            <a:r>
              <a:rPr lang="hu-HU" baseline="0" dirty="0" smtClean="0"/>
              <a:t> a </a:t>
            </a:r>
            <a:r>
              <a:rPr lang="hu-HU" baseline="0" dirty="0" err="1" smtClean="0"/>
              <a:t>postive</a:t>
            </a:r>
            <a:r>
              <a:rPr lang="hu-HU" baseline="0" dirty="0" smtClean="0"/>
              <a:t> </a:t>
            </a:r>
            <a:r>
              <a:rPr lang="hu-HU" baseline="0" dirty="0" err="1" smtClean="0"/>
              <a:t>duty</a:t>
            </a:r>
            <a:r>
              <a:rPr lang="hu-HU" baseline="0" dirty="0" smtClean="0"/>
              <a:t> </a:t>
            </a:r>
            <a:r>
              <a:rPr lang="hu-HU" baseline="0" dirty="0" err="1" smtClean="0"/>
              <a:t>to</a:t>
            </a:r>
            <a:r>
              <a:rPr lang="hu-HU" baseline="0" dirty="0" smtClean="0"/>
              <a:t> </a:t>
            </a:r>
            <a:r>
              <a:rPr lang="hu-HU" baseline="0" dirty="0" err="1" smtClean="0"/>
              <a:t>take</a:t>
            </a:r>
            <a:r>
              <a:rPr lang="hu-HU" baseline="0" dirty="0" smtClean="0"/>
              <a:t> </a:t>
            </a:r>
            <a:r>
              <a:rPr lang="hu-HU" baseline="0" dirty="0" err="1" smtClean="0"/>
              <a:t>concrete</a:t>
            </a:r>
            <a:r>
              <a:rPr lang="hu-HU" baseline="0" dirty="0" smtClean="0"/>
              <a:t> </a:t>
            </a:r>
            <a:r>
              <a:rPr lang="hu-HU" baseline="0" dirty="0" err="1" smtClean="0"/>
              <a:t>steps</a:t>
            </a:r>
            <a:r>
              <a:rPr lang="hu-HU" baseline="0" dirty="0" smtClean="0"/>
              <a:t> </a:t>
            </a:r>
            <a:r>
              <a:rPr lang="hu-HU" baseline="0" dirty="0" err="1" smtClean="0"/>
              <a:t>to</a:t>
            </a:r>
            <a:r>
              <a:rPr lang="hu-HU" baseline="0" dirty="0" smtClean="0"/>
              <a:t> </a:t>
            </a:r>
            <a:r>
              <a:rPr lang="hu-HU" baseline="0" dirty="0" err="1" smtClean="0"/>
              <a:t>protect</a:t>
            </a:r>
            <a:r>
              <a:rPr lang="hu-HU" baseline="0" dirty="0" smtClean="0"/>
              <a:t> </a:t>
            </a:r>
            <a:r>
              <a:rPr lang="hu-HU" baseline="0" dirty="0" err="1" smtClean="0"/>
              <a:t>the</a:t>
            </a:r>
            <a:r>
              <a:rPr lang="hu-HU" baseline="0" dirty="0" smtClean="0"/>
              <a:t> </a:t>
            </a:r>
            <a:r>
              <a:rPr lang="hu-HU" baseline="0" dirty="0" err="1" smtClean="0"/>
              <a:t>environment</a:t>
            </a:r>
            <a:r>
              <a:rPr lang="hu-HU" baseline="0" dirty="0" smtClean="0"/>
              <a:t>. </a:t>
            </a:r>
            <a:r>
              <a:rPr lang="hu-HU" baseline="0" dirty="0" err="1" smtClean="0"/>
              <a:t>Suc</a:t>
            </a:r>
            <a:r>
              <a:rPr lang="hu-HU" baseline="0" dirty="0" smtClean="0"/>
              <a:t> </a:t>
            </a:r>
            <a:r>
              <a:rPr lang="hu-HU" baseline="0" dirty="0" err="1" smtClean="0"/>
              <a:t>as</a:t>
            </a:r>
            <a:r>
              <a:rPr lang="hu-HU" baseline="0" dirty="0" smtClean="0"/>
              <a:t> </a:t>
            </a:r>
            <a:r>
              <a:rPr lang="hu-HU" baseline="0" dirty="0" err="1" smtClean="0"/>
              <a:t>risk</a:t>
            </a:r>
            <a:r>
              <a:rPr lang="hu-HU" baseline="0" dirty="0" smtClean="0"/>
              <a:t> </a:t>
            </a:r>
            <a:r>
              <a:rPr lang="hu-HU" baseline="0" dirty="0" err="1" smtClean="0"/>
              <a:t>evaluation</a:t>
            </a:r>
            <a:r>
              <a:rPr lang="hu-HU" baseline="0" dirty="0" smtClean="0"/>
              <a:t> and </a:t>
            </a:r>
            <a:r>
              <a:rPr lang="hu-HU" baseline="0" dirty="0" err="1" smtClean="0"/>
              <a:t>due</a:t>
            </a:r>
            <a:r>
              <a:rPr lang="hu-HU" baseline="0" dirty="0" smtClean="0"/>
              <a:t> </a:t>
            </a:r>
            <a:r>
              <a:rPr lang="hu-HU" baseline="0" dirty="0" err="1" smtClean="0"/>
              <a:t>diligence</a:t>
            </a:r>
            <a:r>
              <a:rPr lang="hu-HU" baseline="0" dirty="0" smtClean="0"/>
              <a:t> </a:t>
            </a:r>
            <a:r>
              <a:rPr lang="hu-HU" baseline="0" dirty="0" err="1" smtClean="0"/>
              <a:t>obligation</a:t>
            </a:r>
            <a:r>
              <a:rPr lang="hu-HU" baseline="0" dirty="0" smtClean="0"/>
              <a:t> </a:t>
            </a:r>
            <a:r>
              <a:rPr lang="hu-HU" baseline="0" dirty="0" err="1" smtClean="0"/>
              <a:t>tasks</a:t>
            </a:r>
            <a:r>
              <a:rPr lang="hu-HU" baseline="0" dirty="0" smtClean="0"/>
              <a:t>.</a:t>
            </a:r>
          </a:p>
          <a:p>
            <a:endParaRPr lang="hu-HU" baseline="0" dirty="0" smtClean="0"/>
          </a:p>
          <a:p>
            <a:r>
              <a:rPr lang="hu-HU" baseline="0" dirty="0" err="1" smtClean="0"/>
              <a:t>In</a:t>
            </a:r>
            <a:r>
              <a:rPr lang="hu-HU" baseline="0" dirty="0" smtClean="0"/>
              <a:t> </a:t>
            </a:r>
            <a:r>
              <a:rPr lang="hu-HU" baseline="0" dirty="0" err="1" smtClean="0"/>
              <a:t>the</a:t>
            </a:r>
            <a:r>
              <a:rPr lang="hu-HU" baseline="0" dirty="0" smtClean="0"/>
              <a:t> </a:t>
            </a:r>
            <a:r>
              <a:rPr lang="hu-HU" baseline="0" dirty="0" err="1" smtClean="0"/>
              <a:t>international</a:t>
            </a:r>
            <a:r>
              <a:rPr lang="hu-HU" baseline="0" dirty="0" smtClean="0"/>
              <a:t> </a:t>
            </a:r>
            <a:r>
              <a:rPr lang="hu-HU" baseline="0" dirty="0" err="1" smtClean="0"/>
              <a:t>legal</a:t>
            </a:r>
            <a:r>
              <a:rPr lang="hu-HU" baseline="0" dirty="0" smtClean="0"/>
              <a:t> </a:t>
            </a:r>
            <a:r>
              <a:rPr lang="hu-HU" baseline="0" dirty="0" err="1" smtClean="0"/>
              <a:t>disputes</a:t>
            </a:r>
            <a:r>
              <a:rPr lang="hu-HU" baseline="0" dirty="0" smtClean="0"/>
              <a:t> </a:t>
            </a:r>
            <a:r>
              <a:rPr lang="hu-HU" baseline="0" dirty="0" err="1" smtClean="0"/>
              <a:t>the</a:t>
            </a:r>
            <a:r>
              <a:rPr lang="hu-HU" baseline="0" dirty="0" smtClean="0"/>
              <a:t> </a:t>
            </a:r>
            <a:r>
              <a:rPr lang="hu-HU" baseline="0" dirty="0" err="1" smtClean="0"/>
              <a:t>states</a:t>
            </a:r>
            <a:r>
              <a:rPr lang="hu-HU" baseline="0" dirty="0" smtClean="0"/>
              <a:t> </a:t>
            </a:r>
            <a:r>
              <a:rPr lang="hu-HU" baseline="0" dirty="0" err="1" smtClean="0"/>
              <a:t>are</a:t>
            </a:r>
            <a:r>
              <a:rPr lang="hu-HU" baseline="0" dirty="0" smtClean="0"/>
              <a:t> almost </a:t>
            </a:r>
            <a:r>
              <a:rPr lang="hu-HU" baseline="0" dirty="0" err="1" smtClean="0"/>
              <a:t>only</a:t>
            </a:r>
            <a:r>
              <a:rPr lang="hu-HU" baseline="0" dirty="0" smtClean="0"/>
              <a:t> </a:t>
            </a:r>
            <a:r>
              <a:rPr lang="hu-HU" baseline="0" dirty="0" err="1" smtClean="0"/>
              <a:t>intermediates</a:t>
            </a:r>
            <a:r>
              <a:rPr lang="hu-HU" baseline="0" dirty="0" smtClean="0"/>
              <a:t>, </a:t>
            </a:r>
            <a:r>
              <a:rPr lang="hu-HU" baseline="0" dirty="0" err="1" smtClean="0"/>
              <a:t>the</a:t>
            </a:r>
            <a:r>
              <a:rPr lang="hu-HU" baseline="0" dirty="0" smtClean="0"/>
              <a:t> </a:t>
            </a:r>
            <a:r>
              <a:rPr lang="hu-HU" baseline="0" dirty="0" err="1" smtClean="0"/>
              <a:t>real</a:t>
            </a:r>
            <a:r>
              <a:rPr lang="hu-HU" baseline="0" dirty="0" smtClean="0"/>
              <a:t> </a:t>
            </a:r>
            <a:r>
              <a:rPr lang="hu-HU" baseline="0" dirty="0" err="1" smtClean="0"/>
              <a:t>actors</a:t>
            </a:r>
            <a:r>
              <a:rPr lang="hu-HU" baseline="0" dirty="0" smtClean="0"/>
              <a:t> </a:t>
            </a:r>
            <a:r>
              <a:rPr lang="hu-HU" baseline="0" dirty="0" err="1" smtClean="0"/>
              <a:t>are</a:t>
            </a:r>
            <a:r>
              <a:rPr lang="hu-HU" baseline="0" dirty="0" smtClean="0"/>
              <a:t> </a:t>
            </a:r>
            <a:r>
              <a:rPr lang="hu-HU" baseline="0" dirty="0" err="1" smtClean="0"/>
              <a:t>the</a:t>
            </a:r>
            <a:r>
              <a:rPr lang="hu-HU" baseline="0" dirty="0" smtClean="0"/>
              <a:t> </a:t>
            </a:r>
            <a:r>
              <a:rPr lang="hu-HU" baseline="0" dirty="0" err="1" smtClean="0"/>
              <a:t>polluting</a:t>
            </a:r>
            <a:r>
              <a:rPr lang="hu-HU" baseline="0" dirty="0" smtClean="0"/>
              <a:t> </a:t>
            </a:r>
            <a:r>
              <a:rPr lang="hu-HU" baseline="0" dirty="0" err="1" smtClean="0"/>
              <a:t>companies</a:t>
            </a:r>
            <a:r>
              <a:rPr lang="hu-HU" baseline="0" dirty="0" smtClean="0"/>
              <a:t> and </a:t>
            </a:r>
            <a:r>
              <a:rPr lang="hu-HU" baseline="0" dirty="0" err="1" smtClean="0"/>
              <a:t>the</a:t>
            </a:r>
            <a:r>
              <a:rPr lang="hu-HU" baseline="0" dirty="0" smtClean="0"/>
              <a:t> </a:t>
            </a:r>
            <a:r>
              <a:rPr lang="hu-HU" baseline="0" dirty="0" err="1" smtClean="0"/>
              <a:t>communities</a:t>
            </a:r>
            <a:r>
              <a:rPr lang="hu-HU" baseline="0" dirty="0" smtClean="0"/>
              <a:t> </a:t>
            </a:r>
            <a:r>
              <a:rPr lang="hu-HU" baseline="0" dirty="0" err="1" smtClean="0"/>
              <a:t>that</a:t>
            </a:r>
            <a:r>
              <a:rPr lang="hu-HU" baseline="0" dirty="0" smtClean="0"/>
              <a:t> </a:t>
            </a:r>
            <a:r>
              <a:rPr lang="hu-HU" baseline="0" dirty="0" err="1" smtClean="0"/>
              <a:t>care</a:t>
            </a:r>
            <a:r>
              <a:rPr lang="hu-HU" baseline="0" dirty="0" smtClean="0"/>
              <a:t> </a:t>
            </a:r>
            <a:r>
              <a:rPr lang="hu-HU" baseline="0" dirty="0" err="1" smtClean="0"/>
              <a:t>for</a:t>
            </a:r>
            <a:r>
              <a:rPr lang="hu-HU" baseline="0" dirty="0" smtClean="0"/>
              <a:t> </a:t>
            </a:r>
            <a:r>
              <a:rPr lang="hu-HU" baseline="0" dirty="0" err="1" smtClean="0"/>
              <a:t>it</a:t>
            </a:r>
            <a:r>
              <a:rPr lang="hu-HU" baseline="0" dirty="0" smtClean="0"/>
              <a:t>.</a:t>
            </a:r>
          </a:p>
          <a:p>
            <a:endParaRPr lang="hu-HU" baseline="0" dirty="0" smtClean="0"/>
          </a:p>
          <a:p>
            <a:r>
              <a:rPr lang="hu-HU" baseline="0" dirty="0" err="1" smtClean="0"/>
              <a:t>Agreement</a:t>
            </a:r>
            <a:r>
              <a:rPr lang="hu-HU" baseline="0" dirty="0" smtClean="0"/>
              <a:t> </a:t>
            </a:r>
            <a:r>
              <a:rPr lang="hu-HU" baseline="0" dirty="0" err="1" smtClean="0"/>
              <a:t>on</a:t>
            </a:r>
            <a:r>
              <a:rPr lang="hu-HU" baseline="0" dirty="0" smtClean="0"/>
              <a:t> </a:t>
            </a:r>
            <a:r>
              <a:rPr lang="hu-HU" baseline="0" dirty="0" err="1" smtClean="0"/>
              <a:t>substantive</a:t>
            </a:r>
            <a:r>
              <a:rPr lang="hu-HU" baseline="0" dirty="0" smtClean="0"/>
              <a:t> </a:t>
            </a:r>
            <a:r>
              <a:rPr lang="hu-HU" baseline="0" dirty="0" err="1" smtClean="0"/>
              <a:t>obligations</a:t>
            </a:r>
            <a:r>
              <a:rPr lang="hu-HU" baseline="0" dirty="0" smtClean="0"/>
              <a:t>, </a:t>
            </a:r>
            <a:r>
              <a:rPr lang="hu-HU" baseline="0" dirty="0" err="1" smtClean="0"/>
              <a:t>however</a:t>
            </a:r>
            <a:r>
              <a:rPr lang="hu-HU" baseline="0" dirty="0" smtClean="0"/>
              <a:t> </a:t>
            </a:r>
            <a:r>
              <a:rPr lang="hu-HU" baseline="0" dirty="0" err="1" smtClean="0"/>
              <a:t>desirable</a:t>
            </a:r>
            <a:r>
              <a:rPr lang="hu-HU" baseline="0" dirty="0" smtClean="0"/>
              <a:t>, </a:t>
            </a:r>
            <a:r>
              <a:rPr lang="hu-HU" baseline="0" dirty="0" err="1" smtClean="0"/>
              <a:t>cannot</a:t>
            </a:r>
            <a:r>
              <a:rPr lang="hu-HU" baseline="0" dirty="0" smtClean="0"/>
              <a:t> be </a:t>
            </a:r>
            <a:r>
              <a:rPr lang="hu-HU" baseline="0" dirty="0" err="1" smtClean="0"/>
              <a:t>pulled</a:t>
            </a:r>
            <a:r>
              <a:rPr lang="hu-HU" baseline="0" dirty="0" smtClean="0"/>
              <a:t> out of </a:t>
            </a:r>
            <a:r>
              <a:rPr lang="hu-HU" baseline="0" dirty="0" err="1" smtClean="0"/>
              <a:t>thin</a:t>
            </a:r>
            <a:r>
              <a:rPr lang="hu-HU" baseline="0" dirty="0" smtClean="0"/>
              <a:t> air, </a:t>
            </a:r>
            <a:r>
              <a:rPr lang="hu-HU" baseline="0" dirty="0" err="1" smtClean="0"/>
              <a:t>but</a:t>
            </a:r>
            <a:r>
              <a:rPr lang="hu-HU" baseline="0" dirty="0" smtClean="0"/>
              <a:t> must be </a:t>
            </a:r>
            <a:r>
              <a:rPr lang="hu-HU" baseline="0" dirty="0" err="1" smtClean="0"/>
              <a:t>cultivated</a:t>
            </a:r>
            <a:r>
              <a:rPr lang="hu-HU" baseline="0" dirty="0" smtClean="0"/>
              <a:t>, </a:t>
            </a:r>
            <a:r>
              <a:rPr lang="hu-HU" baseline="0" dirty="0" err="1" smtClean="0"/>
              <a:t>procedural</a:t>
            </a:r>
            <a:r>
              <a:rPr lang="hu-HU" baseline="0" dirty="0" smtClean="0"/>
              <a:t> </a:t>
            </a:r>
            <a:r>
              <a:rPr lang="hu-HU" baseline="0" dirty="0" err="1" smtClean="0"/>
              <a:t>requirements</a:t>
            </a:r>
            <a:r>
              <a:rPr lang="hu-HU" baseline="0" dirty="0" smtClean="0"/>
              <a:t> play </a:t>
            </a:r>
            <a:r>
              <a:rPr lang="hu-HU" baseline="0" dirty="0" err="1" smtClean="0"/>
              <a:t>importnat</a:t>
            </a:r>
            <a:r>
              <a:rPr lang="hu-HU" baseline="0" dirty="0" smtClean="0"/>
              <a:t> </a:t>
            </a:r>
            <a:r>
              <a:rPr lang="hu-HU" baseline="0" dirty="0" err="1" smtClean="0"/>
              <a:t>facilitating</a:t>
            </a:r>
            <a:r>
              <a:rPr lang="hu-HU" baseline="0" dirty="0" smtClean="0"/>
              <a:t> and </a:t>
            </a:r>
            <a:r>
              <a:rPr lang="hu-HU" baseline="0" dirty="0" err="1" smtClean="0"/>
              <a:t>bridging</a:t>
            </a:r>
            <a:r>
              <a:rPr lang="hu-HU" baseline="0" dirty="0" smtClean="0"/>
              <a:t> </a:t>
            </a:r>
            <a:r>
              <a:rPr lang="hu-HU" baseline="0" dirty="0" err="1" smtClean="0"/>
              <a:t>roles</a:t>
            </a:r>
            <a:r>
              <a:rPr lang="hu-HU" baseline="0" dirty="0" smtClean="0"/>
              <a:t>.</a:t>
            </a:r>
          </a:p>
          <a:p>
            <a:endParaRPr lang="hu-HU" baseline="0" dirty="0" smtClean="0"/>
          </a:p>
          <a:p>
            <a:r>
              <a:rPr lang="hu-HU" baseline="0" dirty="0" err="1" smtClean="0"/>
              <a:t>Environmental</a:t>
            </a:r>
            <a:r>
              <a:rPr lang="hu-HU" baseline="0" dirty="0" smtClean="0"/>
              <a:t> </a:t>
            </a:r>
            <a:r>
              <a:rPr lang="hu-HU" baseline="0" dirty="0" err="1" smtClean="0"/>
              <a:t>concerns</a:t>
            </a:r>
            <a:r>
              <a:rPr lang="hu-HU" baseline="0" dirty="0" smtClean="0"/>
              <a:t> </a:t>
            </a:r>
            <a:r>
              <a:rPr lang="hu-HU" baseline="0" dirty="0" err="1" smtClean="0"/>
              <a:t>are</a:t>
            </a:r>
            <a:r>
              <a:rPr lang="hu-HU" baseline="0" dirty="0" smtClean="0"/>
              <a:t> </a:t>
            </a:r>
            <a:r>
              <a:rPr lang="hu-HU" baseline="0" dirty="0" err="1" smtClean="0"/>
              <a:t>so</a:t>
            </a:r>
            <a:r>
              <a:rPr lang="hu-HU" baseline="0" dirty="0" smtClean="0"/>
              <a:t> </a:t>
            </a:r>
            <a:r>
              <a:rPr lang="hu-HU" baseline="0" dirty="0" err="1" smtClean="0"/>
              <a:t>complex</a:t>
            </a:r>
            <a:r>
              <a:rPr lang="hu-HU" baseline="0" dirty="0" smtClean="0"/>
              <a:t> (</a:t>
            </a:r>
            <a:r>
              <a:rPr lang="hu-HU" baseline="0" dirty="0" err="1" smtClean="0"/>
              <a:t>number</a:t>
            </a:r>
            <a:r>
              <a:rPr lang="hu-HU" baseline="0" dirty="0" smtClean="0"/>
              <a:t> of </a:t>
            </a:r>
            <a:r>
              <a:rPr lang="hu-HU" baseline="0" dirty="0" err="1" smtClean="0"/>
              <a:t>actors</a:t>
            </a:r>
            <a:r>
              <a:rPr lang="hu-HU" baseline="0" dirty="0" smtClean="0"/>
              <a:t>, </a:t>
            </a:r>
            <a:r>
              <a:rPr lang="hu-HU" baseline="0" dirty="0" err="1" smtClean="0"/>
              <a:t>uncertainties</a:t>
            </a:r>
            <a:r>
              <a:rPr lang="hu-HU" baseline="0" dirty="0" smtClean="0"/>
              <a:t>, multi –</a:t>
            </a:r>
            <a:r>
              <a:rPr lang="hu-HU" baseline="0" dirty="0" err="1" smtClean="0"/>
              <a:t>dimensional</a:t>
            </a:r>
            <a:r>
              <a:rPr lang="hu-HU" baseline="0" dirty="0" smtClean="0"/>
              <a:t>, </a:t>
            </a:r>
            <a:r>
              <a:rPr lang="hu-HU" baseline="0" dirty="0" err="1" smtClean="0"/>
              <a:t>evolving</a:t>
            </a:r>
            <a:r>
              <a:rPr lang="hu-HU" baseline="0" dirty="0" smtClean="0"/>
              <a:t> </a:t>
            </a:r>
            <a:r>
              <a:rPr lang="hu-HU" baseline="0" dirty="0" err="1" smtClean="0"/>
              <a:t>in</a:t>
            </a:r>
            <a:r>
              <a:rPr lang="hu-HU" baseline="0" dirty="0" smtClean="0"/>
              <a:t> </a:t>
            </a:r>
            <a:r>
              <a:rPr lang="hu-HU" baseline="0" dirty="0" err="1" smtClean="0"/>
              <a:t>time</a:t>
            </a:r>
            <a:r>
              <a:rPr lang="hu-HU" baseline="0" dirty="0" smtClean="0"/>
              <a:t>) </a:t>
            </a:r>
            <a:r>
              <a:rPr lang="hu-HU" baseline="0" dirty="0" err="1" smtClean="0"/>
              <a:t>that</a:t>
            </a:r>
            <a:r>
              <a:rPr lang="hu-HU" baseline="0" dirty="0" smtClean="0"/>
              <a:t> </a:t>
            </a:r>
            <a:r>
              <a:rPr lang="hu-HU" baseline="0" dirty="0" err="1" smtClean="0"/>
              <a:t>it</a:t>
            </a:r>
            <a:r>
              <a:rPr lang="hu-HU" baseline="0" dirty="0" smtClean="0"/>
              <a:t> </a:t>
            </a:r>
            <a:r>
              <a:rPr lang="hu-HU" baseline="0" dirty="0" err="1" smtClean="0"/>
              <a:t>may</a:t>
            </a:r>
            <a:r>
              <a:rPr lang="hu-HU" baseline="0" dirty="0" smtClean="0"/>
              <a:t> </a:t>
            </a:r>
            <a:r>
              <a:rPr lang="hu-HU" baseline="0" dirty="0" err="1" smtClean="0"/>
              <a:t>not</a:t>
            </a:r>
            <a:r>
              <a:rPr lang="hu-HU" baseline="0" dirty="0" smtClean="0"/>
              <a:t> </a:t>
            </a:r>
            <a:r>
              <a:rPr lang="hu-HU" baseline="0" dirty="0" err="1" smtClean="0"/>
              <a:t>only</a:t>
            </a:r>
            <a:r>
              <a:rPr lang="hu-HU" baseline="0" dirty="0" smtClean="0"/>
              <a:t> be </a:t>
            </a:r>
            <a:r>
              <a:rPr lang="hu-HU" baseline="0" dirty="0" err="1" smtClean="0"/>
              <a:t>difficult</a:t>
            </a:r>
            <a:r>
              <a:rPr lang="hu-HU" baseline="0" dirty="0" smtClean="0"/>
              <a:t> </a:t>
            </a:r>
            <a:r>
              <a:rPr lang="hu-HU" baseline="0" dirty="0" err="1" smtClean="0"/>
              <a:t>but</a:t>
            </a:r>
            <a:r>
              <a:rPr lang="hu-HU" baseline="0" dirty="0" smtClean="0"/>
              <a:t> </a:t>
            </a:r>
            <a:r>
              <a:rPr lang="hu-HU" baseline="0" dirty="0" err="1" smtClean="0"/>
              <a:t>perhaps</a:t>
            </a:r>
            <a:r>
              <a:rPr lang="hu-HU" baseline="0" dirty="0" smtClean="0"/>
              <a:t> </a:t>
            </a:r>
            <a:r>
              <a:rPr lang="hu-HU" baseline="0" dirty="0" err="1" smtClean="0"/>
              <a:t>even</a:t>
            </a:r>
            <a:r>
              <a:rPr lang="hu-HU" baseline="0" dirty="0" smtClean="0"/>
              <a:t> </a:t>
            </a:r>
            <a:r>
              <a:rPr lang="hu-HU" baseline="0" dirty="0" err="1" smtClean="0"/>
              <a:t>undesirable</a:t>
            </a:r>
            <a:r>
              <a:rPr lang="hu-HU" baseline="0" dirty="0" smtClean="0"/>
              <a:t> </a:t>
            </a:r>
            <a:r>
              <a:rPr lang="hu-HU" baseline="0" dirty="0" err="1" smtClean="0"/>
              <a:t>to</a:t>
            </a:r>
            <a:r>
              <a:rPr lang="hu-HU" baseline="0" dirty="0" smtClean="0"/>
              <a:t> </a:t>
            </a:r>
            <a:r>
              <a:rPr lang="hu-HU" baseline="0" dirty="0" err="1" smtClean="0"/>
              <a:t>formally</a:t>
            </a:r>
            <a:r>
              <a:rPr lang="hu-HU" baseline="0" dirty="0" smtClean="0"/>
              <a:t> </a:t>
            </a:r>
            <a:r>
              <a:rPr lang="hu-HU" baseline="0" dirty="0" err="1" smtClean="0"/>
              <a:t>enshrine</a:t>
            </a:r>
            <a:r>
              <a:rPr lang="hu-HU" baseline="0" dirty="0" smtClean="0"/>
              <a:t> </a:t>
            </a:r>
            <a:r>
              <a:rPr lang="hu-HU" baseline="0" dirty="0" err="1" smtClean="0"/>
              <a:t>substantive</a:t>
            </a:r>
            <a:r>
              <a:rPr lang="hu-HU" baseline="0" dirty="0" smtClean="0"/>
              <a:t> </a:t>
            </a:r>
            <a:r>
              <a:rPr lang="hu-HU" baseline="0" dirty="0" err="1" smtClean="0"/>
              <a:t>obligations</a:t>
            </a:r>
            <a:r>
              <a:rPr lang="hu-HU" baseline="0" dirty="0" smtClean="0"/>
              <a:t>. </a:t>
            </a:r>
            <a:r>
              <a:rPr lang="hu-HU" baseline="0" dirty="0" err="1" smtClean="0"/>
              <a:t>Let</a:t>
            </a:r>
            <a:r>
              <a:rPr lang="hu-HU" baseline="0" dirty="0" smtClean="0"/>
              <a:t> </a:t>
            </a:r>
            <a:r>
              <a:rPr lang="hu-HU" baseline="0" dirty="0" err="1" smtClean="0"/>
              <a:t>alone</a:t>
            </a:r>
            <a:r>
              <a:rPr lang="hu-HU" baseline="0" dirty="0" smtClean="0"/>
              <a:t> </a:t>
            </a:r>
            <a:r>
              <a:rPr lang="hu-HU" baseline="0" dirty="0" err="1" smtClean="0"/>
              <a:t>the</a:t>
            </a:r>
            <a:r>
              <a:rPr lang="hu-HU" baseline="0" dirty="0" smtClean="0"/>
              <a:t> </a:t>
            </a:r>
            <a:r>
              <a:rPr lang="hu-HU" baseline="0" dirty="0" err="1" smtClean="0"/>
              <a:t>time</a:t>
            </a:r>
            <a:r>
              <a:rPr lang="hu-HU" baseline="0" dirty="0" smtClean="0"/>
              <a:t> </a:t>
            </a:r>
            <a:r>
              <a:rPr lang="hu-HU" baseline="0" dirty="0" err="1" smtClean="0"/>
              <a:t>consuming</a:t>
            </a:r>
            <a:r>
              <a:rPr lang="hu-HU" baseline="0" dirty="0" smtClean="0"/>
              <a:t> </a:t>
            </a:r>
            <a:r>
              <a:rPr lang="hu-HU" baseline="0" dirty="0" err="1" smtClean="0"/>
              <a:t>amendment</a:t>
            </a:r>
            <a:r>
              <a:rPr lang="hu-HU" baseline="0" dirty="0" smtClean="0"/>
              <a:t> </a:t>
            </a:r>
            <a:r>
              <a:rPr lang="hu-HU" baseline="0" dirty="0" err="1" smtClean="0"/>
              <a:t>processes</a:t>
            </a:r>
            <a:r>
              <a:rPr lang="hu-HU" baseline="0" dirty="0" smtClean="0"/>
              <a:t>.</a:t>
            </a:r>
            <a:endParaRPr lang="hu-HU" dirty="0" smtClean="0"/>
          </a:p>
        </p:txBody>
      </p:sp>
      <p:sp>
        <p:nvSpPr>
          <p:cNvPr id="4" name="Dia számának helye 3"/>
          <p:cNvSpPr>
            <a:spLocks noGrp="1"/>
          </p:cNvSpPr>
          <p:nvPr>
            <p:ph type="sldNum" sz="quarter" idx="10"/>
          </p:nvPr>
        </p:nvSpPr>
        <p:spPr/>
        <p:txBody>
          <a:bodyPr/>
          <a:lstStyle/>
          <a:p>
            <a:fld id="{7E9E4633-B04B-4ECF-AD47-5E3B36FAD28F}" type="slidenum">
              <a:rPr lang="hu-HU" smtClean="0"/>
              <a:t>5</a:t>
            </a:fld>
            <a:endParaRPr lang="hu-HU"/>
          </a:p>
        </p:txBody>
      </p:sp>
    </p:spTree>
    <p:extLst>
      <p:ext uri="{BB962C8B-B14F-4D97-AF65-F5344CB8AC3E}">
        <p14:creationId xmlns:p14="http://schemas.microsoft.com/office/powerpoint/2010/main" val="234944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smtClean="0"/>
              <a:t>From</a:t>
            </a:r>
            <a:r>
              <a:rPr lang="hu-HU" dirty="0" smtClean="0"/>
              <a:t> </a:t>
            </a:r>
            <a:r>
              <a:rPr lang="hu-HU" dirty="0" err="1" smtClean="0"/>
              <a:t>the</a:t>
            </a:r>
            <a:r>
              <a:rPr lang="hu-HU" dirty="0" smtClean="0"/>
              <a:t> </a:t>
            </a:r>
            <a:r>
              <a:rPr lang="hu-HU" dirty="0" err="1" smtClean="0"/>
              <a:t>history</a:t>
            </a:r>
            <a:r>
              <a:rPr lang="hu-HU" dirty="0" smtClean="0"/>
              <a:t> of American </a:t>
            </a:r>
            <a:r>
              <a:rPr lang="hu-HU" dirty="0" err="1" smtClean="0"/>
              <a:t>environmental</a:t>
            </a:r>
            <a:r>
              <a:rPr lang="hu-HU" dirty="0" smtClean="0"/>
              <a:t> </a:t>
            </a:r>
            <a:r>
              <a:rPr lang="hu-HU" dirty="0" err="1" smtClean="0"/>
              <a:t>law</a:t>
            </a:r>
            <a:r>
              <a:rPr lang="hu-HU" dirty="0" smtClean="0"/>
              <a:t>: </a:t>
            </a:r>
            <a:r>
              <a:rPr lang="hu-HU" dirty="0" err="1" smtClean="0"/>
              <a:t>at</a:t>
            </a:r>
            <a:r>
              <a:rPr lang="hu-HU" dirty="0" smtClean="0"/>
              <a:t> </a:t>
            </a:r>
            <a:r>
              <a:rPr lang="hu-HU" dirty="0" err="1" smtClean="0"/>
              <a:t>first</a:t>
            </a:r>
            <a:r>
              <a:rPr lang="hu-HU" dirty="0" smtClean="0"/>
              <a:t> EIA </a:t>
            </a:r>
            <a:r>
              <a:rPr lang="hu-HU" dirty="0" err="1" smtClean="0"/>
              <a:t>was</a:t>
            </a:r>
            <a:r>
              <a:rPr lang="hu-HU" dirty="0" smtClean="0"/>
              <a:t> </a:t>
            </a:r>
            <a:r>
              <a:rPr lang="hu-HU" dirty="0" err="1" smtClean="0"/>
              <a:t>used</a:t>
            </a:r>
            <a:r>
              <a:rPr lang="hu-HU" dirty="0" smtClean="0"/>
              <a:t> </a:t>
            </a:r>
            <a:r>
              <a:rPr lang="hu-HU" dirty="0" err="1" smtClean="0"/>
              <a:t>mostly</a:t>
            </a:r>
            <a:r>
              <a:rPr lang="hu-HU" dirty="0" smtClean="0"/>
              <a:t> </a:t>
            </a:r>
            <a:r>
              <a:rPr lang="hu-HU" dirty="0" err="1" smtClean="0"/>
              <a:t>procedurally</a:t>
            </a:r>
            <a:r>
              <a:rPr lang="hu-HU" dirty="0" smtClean="0"/>
              <a:t>, </a:t>
            </a:r>
            <a:r>
              <a:rPr lang="hu-HU" dirty="0" err="1" smtClean="0"/>
              <a:t>to</a:t>
            </a:r>
            <a:r>
              <a:rPr lang="hu-HU" baseline="0" dirty="0" smtClean="0"/>
              <a:t> </a:t>
            </a:r>
            <a:r>
              <a:rPr lang="hu-HU" baseline="0" dirty="0" err="1" smtClean="0"/>
              <a:t>avoid</a:t>
            </a:r>
            <a:r>
              <a:rPr lang="hu-HU" baseline="0" dirty="0" smtClean="0"/>
              <a:t> </a:t>
            </a:r>
            <a:r>
              <a:rPr lang="hu-HU" baseline="0" dirty="0" err="1" smtClean="0"/>
              <a:t>controversy</a:t>
            </a:r>
            <a:r>
              <a:rPr lang="hu-HU" baseline="0" dirty="0" smtClean="0"/>
              <a:t>, </a:t>
            </a:r>
            <a:r>
              <a:rPr lang="hu-HU" baseline="0" dirty="0" err="1" smtClean="0"/>
              <a:t>the</a:t>
            </a:r>
            <a:r>
              <a:rPr lang="hu-HU" baseline="0" dirty="0" smtClean="0"/>
              <a:t> </a:t>
            </a:r>
            <a:r>
              <a:rPr lang="hu-HU" baseline="0" dirty="0" err="1" smtClean="0"/>
              <a:t>instances</a:t>
            </a:r>
            <a:r>
              <a:rPr lang="hu-HU" baseline="0" dirty="0" smtClean="0"/>
              <a:t> </a:t>
            </a:r>
            <a:r>
              <a:rPr lang="hu-HU" baseline="0" dirty="0" err="1" smtClean="0"/>
              <a:t>in</a:t>
            </a:r>
            <a:r>
              <a:rPr lang="hu-HU" baseline="0" dirty="0" smtClean="0"/>
              <a:t> </a:t>
            </a:r>
            <a:r>
              <a:rPr lang="hu-HU" baseline="0" dirty="0" err="1" smtClean="0"/>
              <a:t>which</a:t>
            </a:r>
            <a:r>
              <a:rPr lang="hu-HU" baseline="0" dirty="0" smtClean="0"/>
              <a:t> </a:t>
            </a:r>
            <a:r>
              <a:rPr lang="hu-HU" baseline="0" dirty="0" err="1" smtClean="0"/>
              <a:t>the</a:t>
            </a:r>
            <a:r>
              <a:rPr lang="hu-HU" baseline="0" dirty="0" smtClean="0"/>
              <a:t> </a:t>
            </a:r>
            <a:r>
              <a:rPr lang="hu-HU" baseline="0" dirty="0" err="1" smtClean="0"/>
              <a:t>agencies</a:t>
            </a:r>
            <a:r>
              <a:rPr lang="hu-HU" baseline="0" dirty="0" smtClean="0"/>
              <a:t> </a:t>
            </a:r>
            <a:r>
              <a:rPr lang="hu-HU" baseline="0" dirty="0" err="1" smtClean="0"/>
              <a:t>used</a:t>
            </a:r>
            <a:r>
              <a:rPr lang="hu-HU" baseline="0" dirty="0" smtClean="0"/>
              <a:t> MEPA </a:t>
            </a:r>
            <a:r>
              <a:rPr lang="hu-HU" baseline="0" dirty="0" err="1" smtClean="0"/>
              <a:t>subst</a:t>
            </a:r>
            <a:endParaRPr lang="hu-HU" baseline="0" dirty="0" smtClean="0"/>
          </a:p>
          <a:p>
            <a:endParaRPr lang="hu-HU" baseline="0" dirty="0" smtClean="0"/>
          </a:p>
          <a:p>
            <a:r>
              <a:rPr lang="hu-HU" baseline="0" dirty="0" err="1" smtClean="0"/>
              <a:t>antively</a:t>
            </a:r>
            <a:r>
              <a:rPr lang="hu-HU" baseline="0" dirty="0" smtClean="0"/>
              <a:t> </a:t>
            </a:r>
            <a:r>
              <a:rPr lang="hu-HU" baseline="0" dirty="0" err="1" smtClean="0"/>
              <a:t>have</a:t>
            </a:r>
            <a:r>
              <a:rPr lang="hu-HU" baseline="0" dirty="0" smtClean="0"/>
              <a:t> </a:t>
            </a:r>
            <a:r>
              <a:rPr lang="hu-HU" baseline="0" dirty="0" err="1" smtClean="0"/>
              <a:t>been</a:t>
            </a:r>
            <a:r>
              <a:rPr lang="hu-HU" baseline="0" dirty="0" smtClean="0"/>
              <a:t> </a:t>
            </a:r>
            <a:r>
              <a:rPr lang="hu-HU" baseline="0" dirty="0" err="1" smtClean="0"/>
              <a:t>very</a:t>
            </a:r>
            <a:r>
              <a:rPr lang="hu-HU" baseline="0" dirty="0" smtClean="0"/>
              <a:t> </a:t>
            </a:r>
            <a:r>
              <a:rPr lang="hu-HU" baseline="0" dirty="0" err="1" smtClean="0"/>
              <a:t>narrow</a:t>
            </a:r>
            <a:r>
              <a:rPr lang="hu-HU" baseline="0" dirty="0" smtClean="0"/>
              <a:t> and limited.</a:t>
            </a:r>
          </a:p>
          <a:p>
            <a:endParaRPr lang="hu-HU" baseline="0" dirty="0" smtClean="0"/>
          </a:p>
          <a:p>
            <a:r>
              <a:rPr lang="hu-HU" baseline="0" dirty="0" err="1" smtClean="0"/>
              <a:t>Shelton</a:t>
            </a:r>
            <a:r>
              <a:rPr lang="hu-HU" baseline="0" dirty="0" smtClean="0"/>
              <a:t>: </a:t>
            </a:r>
            <a:r>
              <a:rPr lang="hu-HU" baseline="0" dirty="0" err="1" smtClean="0"/>
              <a:t>in</a:t>
            </a:r>
            <a:r>
              <a:rPr lang="hu-HU" baseline="0" dirty="0" smtClean="0"/>
              <a:t> </a:t>
            </a:r>
            <a:r>
              <a:rPr lang="hu-HU" baseline="0" dirty="0" err="1" smtClean="0"/>
              <a:t>the</a:t>
            </a:r>
            <a:r>
              <a:rPr lang="hu-HU" baseline="0" dirty="0" smtClean="0"/>
              <a:t> </a:t>
            </a:r>
            <a:r>
              <a:rPr lang="hu-HU" baseline="0" dirty="0" err="1" smtClean="0"/>
              <a:t>environmental</a:t>
            </a:r>
            <a:r>
              <a:rPr lang="hu-HU" baseline="0" dirty="0" smtClean="0"/>
              <a:t> </a:t>
            </a:r>
            <a:r>
              <a:rPr lang="hu-HU" baseline="0" dirty="0" err="1" smtClean="0"/>
              <a:t>field</a:t>
            </a:r>
            <a:r>
              <a:rPr lang="hu-HU" baseline="0" dirty="0" smtClean="0"/>
              <a:t>, </a:t>
            </a:r>
            <a:r>
              <a:rPr lang="hu-HU" baseline="0" dirty="0" err="1" smtClean="0"/>
              <a:t>well-known</a:t>
            </a:r>
            <a:r>
              <a:rPr lang="hu-HU" baseline="0" dirty="0" smtClean="0"/>
              <a:t> </a:t>
            </a:r>
            <a:r>
              <a:rPr lang="hu-HU" baseline="0" dirty="0" err="1" smtClean="0"/>
              <a:t>problems</a:t>
            </a:r>
            <a:r>
              <a:rPr lang="hu-HU" baseline="0" dirty="0" smtClean="0"/>
              <a:t> of </a:t>
            </a:r>
            <a:r>
              <a:rPr lang="hu-HU" baseline="0" dirty="0" err="1" smtClean="0"/>
              <a:t>achieving</a:t>
            </a:r>
            <a:r>
              <a:rPr lang="hu-HU" baseline="0" dirty="0" smtClean="0"/>
              <a:t> </a:t>
            </a:r>
            <a:r>
              <a:rPr lang="hu-HU" baseline="0" dirty="0" err="1" smtClean="0"/>
              <a:t>environmental</a:t>
            </a:r>
            <a:r>
              <a:rPr lang="hu-HU" baseline="0" dirty="0" smtClean="0"/>
              <a:t> </a:t>
            </a:r>
            <a:r>
              <a:rPr lang="hu-HU" baseline="0" dirty="0" err="1" smtClean="0"/>
              <a:t>protection</a:t>
            </a:r>
            <a:r>
              <a:rPr lang="hu-HU" baseline="0" dirty="0" smtClean="0"/>
              <a:t> </a:t>
            </a:r>
            <a:r>
              <a:rPr lang="hu-HU" baseline="0" dirty="0" err="1" smtClean="0"/>
              <a:t>in</a:t>
            </a:r>
            <a:r>
              <a:rPr lang="hu-HU" baseline="0" dirty="0" smtClean="0"/>
              <a:t> </a:t>
            </a:r>
            <a:r>
              <a:rPr lang="hu-HU" baseline="0" dirty="0" err="1" smtClean="0"/>
              <a:t>the</a:t>
            </a:r>
            <a:r>
              <a:rPr lang="hu-HU" baseline="0" dirty="0" smtClean="0"/>
              <a:t> </a:t>
            </a:r>
            <a:r>
              <a:rPr lang="hu-HU" baseline="0" dirty="0" err="1" smtClean="0"/>
              <a:t>face</a:t>
            </a:r>
            <a:r>
              <a:rPr lang="hu-HU" baseline="0" dirty="0" smtClean="0"/>
              <a:t> </a:t>
            </a:r>
            <a:r>
              <a:rPr lang="hu-HU" baseline="0" dirty="0" err="1" smtClean="0"/>
              <a:t>of</a:t>
            </a:r>
            <a:r>
              <a:rPr lang="hu-HU" baseline="0" dirty="0" smtClean="0"/>
              <a:t> </a:t>
            </a:r>
            <a:r>
              <a:rPr lang="hu-HU" baseline="0" dirty="0" err="1" smtClean="0"/>
              <a:t>short-term</a:t>
            </a:r>
            <a:r>
              <a:rPr lang="hu-HU" baseline="0" dirty="0" smtClean="0"/>
              <a:t> </a:t>
            </a:r>
            <a:r>
              <a:rPr lang="hu-HU" baseline="0" dirty="0" err="1" smtClean="0"/>
              <a:t>economic</a:t>
            </a:r>
            <a:r>
              <a:rPr lang="hu-HU" baseline="0" dirty="0" smtClean="0"/>
              <a:t> </a:t>
            </a:r>
            <a:r>
              <a:rPr lang="hu-HU" baseline="0" dirty="0" err="1" smtClean="0"/>
              <a:t>costs</a:t>
            </a:r>
            <a:r>
              <a:rPr lang="hu-HU" baseline="0" dirty="0" smtClean="0"/>
              <a:t>, </a:t>
            </a:r>
            <a:r>
              <a:rPr lang="hu-HU" baseline="0" dirty="0" err="1" smtClean="0"/>
              <a:t>as</a:t>
            </a:r>
            <a:r>
              <a:rPr lang="hu-HU" baseline="0" dirty="0" smtClean="0"/>
              <a:t> </a:t>
            </a:r>
            <a:r>
              <a:rPr lang="hu-HU" baseline="0" dirty="0" err="1" smtClean="0"/>
              <a:t>well</a:t>
            </a:r>
            <a:r>
              <a:rPr lang="hu-HU" baseline="0" dirty="0" smtClean="0"/>
              <a:t> </a:t>
            </a:r>
            <a:r>
              <a:rPr lang="hu-HU" baseline="0" dirty="0" err="1" smtClean="0"/>
              <a:t>as</a:t>
            </a:r>
            <a:r>
              <a:rPr lang="hu-HU" baseline="0" dirty="0" smtClean="0"/>
              <a:t> </a:t>
            </a:r>
            <a:r>
              <a:rPr lang="hu-HU" baseline="0" dirty="0" err="1" smtClean="0"/>
              <a:t>scientific</a:t>
            </a:r>
            <a:r>
              <a:rPr lang="hu-HU" baseline="0" dirty="0" smtClean="0"/>
              <a:t> </a:t>
            </a:r>
            <a:r>
              <a:rPr lang="hu-HU" baseline="0" dirty="0" err="1" smtClean="0"/>
              <a:t>uncertainty</a:t>
            </a:r>
            <a:r>
              <a:rPr lang="hu-HU" baseline="0" dirty="0" smtClean="0"/>
              <a:t> </a:t>
            </a:r>
            <a:r>
              <a:rPr lang="hu-HU" baseline="0" dirty="0" err="1" smtClean="0"/>
              <a:t>or</a:t>
            </a:r>
            <a:r>
              <a:rPr lang="hu-HU" baseline="0" dirty="0" smtClean="0"/>
              <a:t> </a:t>
            </a:r>
            <a:r>
              <a:rPr lang="hu-HU" baseline="0" dirty="0" err="1" smtClean="0"/>
              <a:t>the</a:t>
            </a:r>
            <a:r>
              <a:rPr lang="hu-HU" baseline="0" dirty="0" smtClean="0"/>
              <a:t> </a:t>
            </a:r>
            <a:r>
              <a:rPr lang="hu-HU" baseline="0" dirty="0" err="1" smtClean="0"/>
              <a:t>perception</a:t>
            </a:r>
            <a:r>
              <a:rPr lang="hu-HU" baseline="0" dirty="0" smtClean="0"/>
              <a:t> </a:t>
            </a:r>
            <a:r>
              <a:rPr lang="hu-HU" baseline="0" dirty="0" err="1" smtClean="0"/>
              <a:t>thereof</a:t>
            </a:r>
            <a:r>
              <a:rPr lang="hu-HU" baseline="0" dirty="0" smtClean="0"/>
              <a:t>, </a:t>
            </a:r>
            <a:r>
              <a:rPr lang="hu-HU" baseline="0" dirty="0" err="1" smtClean="0"/>
              <a:t>make</a:t>
            </a:r>
            <a:r>
              <a:rPr lang="hu-HU" baseline="0" dirty="0" smtClean="0"/>
              <a:t> </a:t>
            </a:r>
            <a:r>
              <a:rPr lang="hu-HU" baseline="0" dirty="0" err="1" smtClean="0"/>
              <a:t>reliance</a:t>
            </a:r>
            <a:r>
              <a:rPr lang="hu-HU" baseline="0" dirty="0" smtClean="0"/>
              <a:t> </a:t>
            </a:r>
            <a:r>
              <a:rPr lang="hu-HU" baseline="0" dirty="0" err="1" smtClean="0"/>
              <a:t>on</a:t>
            </a:r>
            <a:r>
              <a:rPr lang="hu-HU" baseline="0" dirty="0" smtClean="0"/>
              <a:t> </a:t>
            </a:r>
            <a:r>
              <a:rPr lang="hu-HU" baseline="0" dirty="0" err="1" smtClean="0"/>
              <a:t>procedure</a:t>
            </a:r>
            <a:r>
              <a:rPr lang="hu-HU" baseline="0" dirty="0" smtClean="0"/>
              <a:t> </a:t>
            </a:r>
            <a:r>
              <a:rPr lang="hu-HU" baseline="0" dirty="0" err="1" smtClean="0"/>
              <a:t>alone</a:t>
            </a:r>
            <a:r>
              <a:rPr lang="hu-HU" baseline="0" dirty="0" smtClean="0"/>
              <a:t> </a:t>
            </a:r>
            <a:r>
              <a:rPr lang="hu-HU" baseline="0" dirty="0" err="1" smtClean="0"/>
              <a:t>insufficient</a:t>
            </a:r>
            <a:r>
              <a:rPr lang="hu-HU" baseline="0" dirty="0" smtClean="0"/>
              <a:t> </a:t>
            </a:r>
            <a:r>
              <a:rPr lang="hu-HU" baseline="0" dirty="0" err="1" smtClean="0"/>
              <a:t>to</a:t>
            </a:r>
            <a:r>
              <a:rPr lang="hu-HU" baseline="0" dirty="0" smtClean="0"/>
              <a:t> </a:t>
            </a:r>
            <a:r>
              <a:rPr lang="hu-HU" baseline="0" dirty="0" err="1" smtClean="0"/>
              <a:t>ensure</a:t>
            </a:r>
            <a:r>
              <a:rPr lang="hu-HU" baseline="0" dirty="0" smtClean="0"/>
              <a:t> a </a:t>
            </a:r>
            <a:r>
              <a:rPr lang="hu-HU" baseline="0" dirty="0" err="1" smtClean="0"/>
              <a:t>safe</a:t>
            </a:r>
            <a:r>
              <a:rPr lang="hu-HU" baseline="0" dirty="0" smtClean="0"/>
              <a:t>, </a:t>
            </a:r>
            <a:r>
              <a:rPr lang="hu-HU" baseline="0" dirty="0" err="1" smtClean="0"/>
              <a:t>healthy</a:t>
            </a:r>
            <a:r>
              <a:rPr lang="hu-HU" baseline="0" dirty="0" smtClean="0"/>
              <a:t> </a:t>
            </a:r>
            <a:r>
              <a:rPr lang="hu-HU" baseline="0" dirty="0" err="1" smtClean="0"/>
              <a:t>or</a:t>
            </a:r>
            <a:r>
              <a:rPr lang="hu-HU" baseline="0" dirty="0" smtClean="0"/>
              <a:t> </a:t>
            </a:r>
            <a:r>
              <a:rPr lang="hu-HU" baseline="0" dirty="0" err="1" smtClean="0"/>
              <a:t>ecologiacally</a:t>
            </a:r>
            <a:r>
              <a:rPr lang="hu-HU" baseline="0" dirty="0" smtClean="0"/>
              <a:t> </a:t>
            </a:r>
            <a:r>
              <a:rPr lang="hu-HU" baseline="0" dirty="0" err="1" smtClean="0"/>
              <a:t>sound</a:t>
            </a:r>
            <a:r>
              <a:rPr lang="hu-HU" baseline="0" dirty="0" smtClean="0"/>
              <a:t> </a:t>
            </a:r>
            <a:r>
              <a:rPr lang="hu-HU" baseline="0" dirty="0" err="1" smtClean="0"/>
              <a:t>environment</a:t>
            </a:r>
            <a:r>
              <a:rPr lang="hu-HU" baseline="0" dirty="0" smtClean="0"/>
              <a:t>.”</a:t>
            </a:r>
          </a:p>
          <a:p>
            <a:endParaRPr lang="hu-HU" baseline="0" dirty="0" smtClean="0"/>
          </a:p>
          <a:p>
            <a:r>
              <a:rPr lang="hu-HU" baseline="0" dirty="0" smtClean="0"/>
              <a:t>The </a:t>
            </a:r>
            <a:r>
              <a:rPr lang="hu-HU" baseline="0" dirty="0" err="1" smtClean="0"/>
              <a:t>only</a:t>
            </a:r>
            <a:r>
              <a:rPr lang="hu-HU" baseline="0" dirty="0" smtClean="0"/>
              <a:t> </a:t>
            </a:r>
            <a:r>
              <a:rPr lang="hu-HU" baseline="0" dirty="0" err="1" smtClean="0"/>
              <a:t>hope</a:t>
            </a:r>
            <a:r>
              <a:rPr lang="hu-HU" baseline="0" dirty="0" smtClean="0"/>
              <a:t>, </a:t>
            </a:r>
            <a:r>
              <a:rPr lang="hu-HU" baseline="0" dirty="0" err="1" smtClean="0"/>
              <a:t>I’d</a:t>
            </a:r>
            <a:r>
              <a:rPr lang="hu-HU" baseline="0" dirty="0" smtClean="0"/>
              <a:t> </a:t>
            </a:r>
            <a:r>
              <a:rPr lang="hu-HU" baseline="0" dirty="0" err="1" smtClean="0"/>
              <a:t>say</a:t>
            </a:r>
            <a:r>
              <a:rPr lang="hu-HU" baseline="0" dirty="0" smtClean="0"/>
              <a:t>. </a:t>
            </a:r>
            <a:r>
              <a:rPr lang="hu-HU" baseline="0" dirty="0" err="1" smtClean="0"/>
              <a:t>With</a:t>
            </a:r>
            <a:r>
              <a:rPr lang="hu-HU" baseline="0" dirty="0" smtClean="0"/>
              <a:t> </a:t>
            </a:r>
            <a:r>
              <a:rPr lang="hu-HU" baseline="0" dirty="0" err="1" smtClean="0"/>
              <a:t>proper</a:t>
            </a:r>
            <a:r>
              <a:rPr lang="hu-HU" baseline="0" dirty="0" smtClean="0"/>
              <a:t> </a:t>
            </a:r>
            <a:r>
              <a:rPr lang="hu-HU" baseline="0" dirty="0" err="1" smtClean="0"/>
              <a:t>organisation</a:t>
            </a:r>
            <a:r>
              <a:rPr lang="hu-HU" baseline="0" dirty="0" smtClean="0"/>
              <a:t>, </a:t>
            </a:r>
            <a:r>
              <a:rPr lang="hu-HU" baseline="0" dirty="0" err="1" smtClean="0"/>
              <a:t>efforts</a:t>
            </a:r>
            <a:r>
              <a:rPr lang="hu-HU" baseline="0" dirty="0" smtClean="0"/>
              <a:t>, </a:t>
            </a:r>
            <a:r>
              <a:rPr lang="hu-HU" baseline="0" dirty="0" err="1" smtClean="0"/>
              <a:t>fight</a:t>
            </a:r>
            <a:r>
              <a:rPr lang="hu-HU" baseline="0" dirty="0" smtClean="0"/>
              <a:t> </a:t>
            </a:r>
            <a:r>
              <a:rPr lang="hu-HU" baseline="0" dirty="0" err="1" smtClean="0"/>
              <a:t>againsts</a:t>
            </a:r>
            <a:r>
              <a:rPr lang="hu-HU" baseline="0" dirty="0" smtClean="0"/>
              <a:t> </a:t>
            </a:r>
            <a:r>
              <a:rPr lang="hu-HU" baseline="0" dirty="0" err="1" smtClean="0"/>
              <a:t>manipulation</a:t>
            </a:r>
            <a:r>
              <a:rPr lang="hu-HU" baseline="0" dirty="0" smtClean="0"/>
              <a:t> and </a:t>
            </a:r>
            <a:r>
              <a:rPr lang="hu-HU" baseline="0" dirty="0" err="1" smtClean="0"/>
              <a:t>shorttermism</a:t>
            </a:r>
            <a:r>
              <a:rPr lang="hu-HU" baseline="0" dirty="0" smtClean="0"/>
              <a:t>: </a:t>
            </a:r>
            <a:r>
              <a:rPr lang="hu-HU" baseline="0" dirty="0" err="1" smtClean="0"/>
              <a:t>our</a:t>
            </a:r>
            <a:r>
              <a:rPr lang="hu-HU" baseline="0" dirty="0" smtClean="0"/>
              <a:t> </a:t>
            </a:r>
            <a:r>
              <a:rPr lang="hu-HU" baseline="0" dirty="0" err="1" smtClean="0"/>
              <a:t>two</a:t>
            </a:r>
            <a:r>
              <a:rPr lang="hu-HU" baseline="0" dirty="0" smtClean="0"/>
              <a:t> </a:t>
            </a:r>
            <a:r>
              <a:rPr lang="hu-HU" baseline="0" dirty="0" err="1" smtClean="0"/>
              <a:t>leaders</a:t>
            </a:r>
            <a:r>
              <a:rPr lang="hu-HU" baseline="0" dirty="0" smtClean="0"/>
              <a:t>, </a:t>
            </a:r>
            <a:r>
              <a:rPr lang="hu-HU" baseline="0" dirty="0" err="1" smtClean="0"/>
              <a:t>the</a:t>
            </a:r>
            <a:r>
              <a:rPr lang="hu-HU" baseline="0" dirty="0" smtClean="0"/>
              <a:t> </a:t>
            </a:r>
            <a:r>
              <a:rPr lang="hu-HU" baseline="0" dirty="0" err="1" smtClean="0"/>
              <a:t>consumer</a:t>
            </a:r>
            <a:r>
              <a:rPr lang="hu-HU" baseline="0" dirty="0" smtClean="0"/>
              <a:t> </a:t>
            </a:r>
            <a:r>
              <a:rPr lang="hu-HU" baseline="0" dirty="0" err="1" smtClean="0"/>
              <a:t>and</a:t>
            </a:r>
            <a:r>
              <a:rPr lang="hu-HU" baseline="0" dirty="0" smtClean="0"/>
              <a:t> </a:t>
            </a:r>
            <a:r>
              <a:rPr lang="hu-HU" baseline="0" dirty="0" err="1" smtClean="0"/>
              <a:t>the</a:t>
            </a:r>
            <a:r>
              <a:rPr lang="hu-HU" baseline="0" dirty="0" smtClean="0"/>
              <a:t> </a:t>
            </a:r>
            <a:r>
              <a:rPr lang="hu-HU" baseline="0" dirty="0" err="1" smtClean="0"/>
              <a:t>voter</a:t>
            </a:r>
            <a:r>
              <a:rPr lang="hu-HU" baseline="0" dirty="0" smtClean="0"/>
              <a:t> </a:t>
            </a:r>
            <a:r>
              <a:rPr lang="hu-HU" baseline="0" dirty="0" err="1" smtClean="0"/>
              <a:t>are</a:t>
            </a:r>
            <a:r>
              <a:rPr lang="hu-HU" baseline="0" dirty="0" smtClean="0"/>
              <a:t> </a:t>
            </a:r>
            <a:r>
              <a:rPr lang="hu-HU" baseline="0" dirty="0" err="1" smtClean="0"/>
              <a:t>not</a:t>
            </a:r>
            <a:r>
              <a:rPr lang="hu-HU" baseline="0" dirty="0" smtClean="0"/>
              <a:t> </a:t>
            </a:r>
            <a:r>
              <a:rPr lang="hu-HU" baseline="0" dirty="0" err="1" smtClean="0"/>
              <a:t>good</a:t>
            </a:r>
            <a:r>
              <a:rPr lang="hu-HU" baseline="0" dirty="0" smtClean="0"/>
              <a:t> </a:t>
            </a:r>
            <a:r>
              <a:rPr lang="hu-HU" baseline="0" dirty="0" err="1" smtClean="0"/>
              <a:t>or</a:t>
            </a:r>
            <a:r>
              <a:rPr lang="hu-HU" baseline="0" dirty="0" smtClean="0"/>
              <a:t> </a:t>
            </a:r>
            <a:r>
              <a:rPr lang="hu-HU" baseline="0" dirty="0" err="1" smtClean="0"/>
              <a:t>bad</a:t>
            </a:r>
            <a:r>
              <a:rPr lang="hu-HU" baseline="0" dirty="0" smtClean="0"/>
              <a:t> per se.</a:t>
            </a:r>
            <a:endParaRPr lang="hu-HU" dirty="0"/>
          </a:p>
        </p:txBody>
      </p:sp>
      <p:sp>
        <p:nvSpPr>
          <p:cNvPr id="4" name="Dia számának helye 3"/>
          <p:cNvSpPr>
            <a:spLocks noGrp="1"/>
          </p:cNvSpPr>
          <p:nvPr>
            <p:ph type="sldNum" sz="quarter" idx="10"/>
          </p:nvPr>
        </p:nvSpPr>
        <p:spPr/>
        <p:txBody>
          <a:bodyPr/>
          <a:lstStyle/>
          <a:p>
            <a:fld id="{7E9E4633-B04B-4ECF-AD47-5E3B36FAD28F}" type="slidenum">
              <a:rPr lang="hu-HU" smtClean="0"/>
              <a:t>6</a:t>
            </a:fld>
            <a:endParaRPr lang="hu-HU"/>
          </a:p>
        </p:txBody>
      </p:sp>
    </p:spTree>
    <p:extLst>
      <p:ext uri="{BB962C8B-B14F-4D97-AF65-F5344CB8AC3E}">
        <p14:creationId xmlns:p14="http://schemas.microsoft.com/office/powerpoint/2010/main" val="815809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An EMLA </a:t>
            </a:r>
            <a:r>
              <a:rPr lang="hu-HU" dirty="0" err="1" smtClean="0"/>
              <a:t>research</a:t>
            </a:r>
            <a:r>
              <a:rPr lang="hu-HU" dirty="0" smtClean="0"/>
              <a:t> of 200 </a:t>
            </a:r>
            <a:r>
              <a:rPr lang="hu-HU" dirty="0" err="1" smtClean="0"/>
              <a:t>environmental</a:t>
            </a:r>
            <a:r>
              <a:rPr lang="hu-HU" dirty="0" smtClean="0"/>
              <a:t> and </a:t>
            </a:r>
            <a:r>
              <a:rPr lang="hu-HU" dirty="0" err="1" smtClean="0"/>
              <a:t>related</a:t>
            </a:r>
            <a:r>
              <a:rPr lang="hu-HU" dirty="0" smtClean="0"/>
              <a:t> </a:t>
            </a:r>
            <a:r>
              <a:rPr lang="hu-HU" dirty="0" err="1" smtClean="0"/>
              <a:t>field</a:t>
            </a:r>
            <a:r>
              <a:rPr lang="hu-HU" dirty="0" smtClean="0"/>
              <a:t> </a:t>
            </a:r>
            <a:r>
              <a:rPr lang="hu-HU" dirty="0" err="1" smtClean="0"/>
              <a:t>legislations</a:t>
            </a:r>
            <a:endParaRPr lang="hu-HU" dirty="0" smtClean="0"/>
          </a:p>
          <a:p>
            <a:r>
              <a:rPr lang="hu-HU" dirty="0" err="1" smtClean="0"/>
              <a:t>Environmental</a:t>
            </a:r>
            <a:r>
              <a:rPr lang="hu-HU" dirty="0" smtClean="0"/>
              <a:t> </a:t>
            </a:r>
            <a:r>
              <a:rPr lang="hu-HU" dirty="0" err="1" smtClean="0"/>
              <a:t>law</a:t>
            </a:r>
            <a:r>
              <a:rPr lang="hu-HU" dirty="0" smtClean="0"/>
              <a:t> is a </a:t>
            </a:r>
            <a:r>
              <a:rPr lang="hu-HU" dirty="0" err="1" smtClean="0"/>
              <a:t>law</a:t>
            </a:r>
            <a:r>
              <a:rPr lang="hu-HU" dirty="0" smtClean="0"/>
              <a:t> </a:t>
            </a:r>
            <a:r>
              <a:rPr lang="hu-HU" dirty="0" err="1" smtClean="0"/>
              <a:t>that</a:t>
            </a:r>
            <a:r>
              <a:rPr lang="hu-HU" dirty="0" smtClean="0"/>
              <a:t> is </a:t>
            </a:r>
            <a:r>
              <a:rPr lang="hu-HU" dirty="0" err="1" smtClean="0"/>
              <a:t>not</a:t>
            </a:r>
            <a:r>
              <a:rPr lang="hu-HU" dirty="0" smtClean="0"/>
              <a:t> made </a:t>
            </a:r>
            <a:r>
              <a:rPr lang="hu-HU" dirty="0" err="1" smtClean="0"/>
              <a:t>by</a:t>
            </a:r>
            <a:r>
              <a:rPr lang="hu-HU" dirty="0" smtClean="0"/>
              <a:t> </a:t>
            </a:r>
            <a:r>
              <a:rPr lang="hu-HU" dirty="0" err="1" smtClean="0"/>
              <a:t>lawyers</a:t>
            </a:r>
            <a:endParaRPr lang="hu-HU" dirty="0" smtClean="0"/>
          </a:p>
          <a:p>
            <a:r>
              <a:rPr lang="hu-HU" dirty="0" err="1" smtClean="0"/>
              <a:t>Its</a:t>
            </a:r>
            <a:r>
              <a:rPr lang="hu-HU" dirty="0" smtClean="0"/>
              <a:t> </a:t>
            </a:r>
            <a:r>
              <a:rPr lang="hu-HU" dirty="0" err="1" smtClean="0"/>
              <a:t>effectiveness</a:t>
            </a:r>
            <a:r>
              <a:rPr lang="hu-HU" dirty="0" smtClean="0"/>
              <a:t> </a:t>
            </a:r>
            <a:r>
              <a:rPr lang="hu-HU" dirty="0" err="1" smtClean="0"/>
              <a:t>might</a:t>
            </a:r>
            <a:r>
              <a:rPr lang="hu-HU" dirty="0" smtClean="0"/>
              <a:t> be </a:t>
            </a:r>
            <a:r>
              <a:rPr lang="hu-HU" dirty="0" err="1" smtClean="0"/>
              <a:t>enhanced</a:t>
            </a:r>
            <a:r>
              <a:rPr lang="hu-HU" dirty="0" smtClean="0"/>
              <a:t> </a:t>
            </a:r>
            <a:r>
              <a:rPr lang="hu-HU" dirty="0" err="1" smtClean="0"/>
              <a:t>by</a:t>
            </a:r>
            <a:r>
              <a:rPr lang="hu-HU" dirty="0" smtClean="0"/>
              <a:t> </a:t>
            </a:r>
            <a:r>
              <a:rPr lang="hu-HU" dirty="0" err="1" smtClean="0"/>
              <a:t>elaborating</a:t>
            </a:r>
            <a:r>
              <a:rPr lang="hu-HU" dirty="0" smtClean="0"/>
              <a:t> </a:t>
            </a:r>
            <a:r>
              <a:rPr lang="hu-HU" dirty="0" err="1" smtClean="0"/>
              <a:t>the</a:t>
            </a:r>
            <a:endParaRPr lang="hu-HU" dirty="0" smtClean="0"/>
          </a:p>
          <a:p>
            <a:endParaRPr lang="hu-HU" dirty="0" smtClean="0"/>
          </a:p>
          <a:p>
            <a:r>
              <a:rPr lang="hu-HU" dirty="0" err="1" smtClean="0"/>
              <a:t>Absulutely</a:t>
            </a:r>
            <a:r>
              <a:rPr lang="hu-HU" dirty="0" smtClean="0"/>
              <a:t> </a:t>
            </a:r>
            <a:r>
              <a:rPr lang="hu-HU" dirty="0" err="1" smtClean="0"/>
              <a:t>pragmatic</a:t>
            </a:r>
            <a:r>
              <a:rPr lang="hu-HU" dirty="0" smtClean="0"/>
              <a:t>: </a:t>
            </a:r>
            <a:r>
              <a:rPr lang="hu-HU" dirty="0" err="1" smtClean="0"/>
              <a:t>this</a:t>
            </a:r>
            <a:r>
              <a:rPr lang="hu-HU" dirty="0" smtClean="0"/>
              <a:t> is </a:t>
            </a:r>
            <a:r>
              <a:rPr lang="hu-HU" dirty="0" err="1" smtClean="0"/>
              <a:t>the</a:t>
            </a:r>
            <a:r>
              <a:rPr lang="hu-HU" dirty="0" smtClean="0"/>
              <a:t> </a:t>
            </a:r>
            <a:r>
              <a:rPr lang="hu-HU" dirty="0" err="1" smtClean="0"/>
              <a:t>calculated</a:t>
            </a:r>
            <a:r>
              <a:rPr lang="hu-HU" dirty="0" smtClean="0"/>
              <a:t> </a:t>
            </a:r>
            <a:r>
              <a:rPr lang="hu-HU" dirty="0" err="1" smtClean="0"/>
              <a:t>emission</a:t>
            </a:r>
            <a:r>
              <a:rPr lang="hu-HU" dirty="0" smtClean="0"/>
              <a:t> limit, </a:t>
            </a:r>
            <a:r>
              <a:rPr lang="hu-HU" dirty="0" err="1" smtClean="0"/>
              <a:t>achive</a:t>
            </a:r>
            <a:r>
              <a:rPr lang="hu-HU" dirty="0" smtClean="0"/>
              <a:t> </a:t>
            </a:r>
            <a:r>
              <a:rPr lang="hu-HU" dirty="0" err="1" smtClean="0"/>
              <a:t>it</a:t>
            </a:r>
            <a:r>
              <a:rPr lang="hu-HU" dirty="0" smtClean="0"/>
              <a:t> </a:t>
            </a:r>
            <a:r>
              <a:rPr lang="hu-HU" dirty="0" err="1" smtClean="0"/>
              <a:t>as</a:t>
            </a:r>
            <a:r>
              <a:rPr lang="hu-HU" dirty="0" smtClean="0"/>
              <a:t> </a:t>
            </a:r>
            <a:r>
              <a:rPr lang="hu-HU" dirty="0" err="1" smtClean="0"/>
              <a:t>you</a:t>
            </a:r>
            <a:r>
              <a:rPr lang="hu-HU" dirty="0" smtClean="0"/>
              <a:t> </a:t>
            </a:r>
            <a:r>
              <a:rPr lang="hu-HU" dirty="0" err="1" smtClean="0"/>
              <a:t>wish</a:t>
            </a:r>
            <a:r>
              <a:rPr lang="hu-HU" dirty="0" smtClean="0"/>
              <a:t>, I am </a:t>
            </a:r>
            <a:r>
              <a:rPr lang="hu-HU" dirty="0" err="1" smtClean="0"/>
              <a:t>coming</a:t>
            </a:r>
            <a:r>
              <a:rPr lang="hu-HU" dirty="0" smtClean="0"/>
              <a:t> and </a:t>
            </a:r>
            <a:r>
              <a:rPr lang="hu-HU" dirty="0" err="1" smtClean="0"/>
              <a:t>controlling</a:t>
            </a:r>
            <a:r>
              <a:rPr lang="hu-HU" dirty="0" smtClean="0"/>
              <a:t> </a:t>
            </a:r>
            <a:r>
              <a:rPr lang="hu-HU" dirty="0" err="1" smtClean="0"/>
              <a:t>it</a:t>
            </a:r>
            <a:r>
              <a:rPr lang="hu-HU" dirty="0" smtClean="0"/>
              <a:t> </a:t>
            </a:r>
            <a:r>
              <a:rPr lang="hu-HU" dirty="0" err="1" smtClean="0"/>
              <a:t>and</a:t>
            </a:r>
            <a:r>
              <a:rPr lang="hu-HU" dirty="0" smtClean="0"/>
              <a:t> </a:t>
            </a:r>
            <a:r>
              <a:rPr lang="hu-HU" dirty="0" err="1" smtClean="0"/>
              <a:t>apply</a:t>
            </a:r>
            <a:r>
              <a:rPr lang="hu-HU" baseline="0" dirty="0" smtClean="0"/>
              <a:t> </a:t>
            </a:r>
            <a:r>
              <a:rPr lang="hu-HU" baseline="0" dirty="0" err="1" smtClean="0"/>
              <a:t>sanctions</a:t>
            </a:r>
            <a:r>
              <a:rPr lang="hu-HU" baseline="0" dirty="0" smtClean="0"/>
              <a:t>. </a:t>
            </a:r>
            <a:r>
              <a:rPr lang="hu-HU" baseline="0" dirty="0" err="1" smtClean="0"/>
              <a:t>They</a:t>
            </a:r>
            <a:r>
              <a:rPr lang="hu-HU" baseline="0" dirty="0" smtClean="0"/>
              <a:t> </a:t>
            </a:r>
            <a:r>
              <a:rPr lang="hu-HU" baseline="0" dirty="0" err="1" smtClean="0"/>
              <a:t>experiment</a:t>
            </a:r>
            <a:r>
              <a:rPr lang="hu-HU" baseline="0" dirty="0" smtClean="0"/>
              <a:t> </a:t>
            </a:r>
            <a:r>
              <a:rPr lang="hu-HU" baseline="0" dirty="0" err="1" smtClean="0"/>
              <a:t>shamelessly</a:t>
            </a:r>
            <a:r>
              <a:rPr lang="hu-HU" baseline="0" dirty="0" smtClean="0"/>
              <a:t> and </a:t>
            </a:r>
            <a:r>
              <a:rPr lang="hu-HU" baseline="0" dirty="0" err="1" smtClean="0"/>
              <a:t>try</a:t>
            </a:r>
            <a:r>
              <a:rPr lang="hu-HU" baseline="0" dirty="0" smtClean="0"/>
              <a:t> </a:t>
            </a:r>
            <a:r>
              <a:rPr lang="hu-HU" baseline="0" dirty="0" err="1" smtClean="0"/>
              <a:t>all</a:t>
            </a:r>
            <a:r>
              <a:rPr lang="hu-HU" baseline="0" dirty="0" smtClean="0"/>
              <a:t> </a:t>
            </a:r>
            <a:r>
              <a:rPr lang="hu-HU" baseline="0" dirty="0" err="1" smtClean="0"/>
              <a:t>the</a:t>
            </a:r>
            <a:r>
              <a:rPr lang="hu-HU" baseline="0" dirty="0" smtClean="0"/>
              <a:t> </a:t>
            </a:r>
            <a:r>
              <a:rPr lang="hu-HU" baseline="0" dirty="0" err="1" smtClean="0"/>
              <a:t>possible</a:t>
            </a:r>
            <a:r>
              <a:rPr lang="hu-HU" baseline="0" dirty="0" smtClean="0"/>
              <a:t> </a:t>
            </a:r>
            <a:r>
              <a:rPr lang="hu-HU" baseline="0" dirty="0" err="1" smtClean="0"/>
              <a:t>solutions</a:t>
            </a:r>
            <a:r>
              <a:rPr lang="hu-HU" baseline="0" dirty="0" smtClean="0"/>
              <a:t>.</a:t>
            </a:r>
          </a:p>
          <a:p>
            <a:endParaRPr lang="hu-HU" baseline="0" dirty="0" smtClean="0"/>
          </a:p>
          <a:p>
            <a:r>
              <a:rPr lang="hu-HU" baseline="0" dirty="0" err="1" smtClean="0"/>
              <a:t>Could</a:t>
            </a:r>
            <a:r>
              <a:rPr lang="hu-HU" baseline="0" dirty="0" smtClean="0"/>
              <a:t> be made more </a:t>
            </a:r>
            <a:r>
              <a:rPr lang="hu-HU" baseline="0" dirty="0" err="1" smtClean="0"/>
              <a:t>effective</a:t>
            </a:r>
            <a:r>
              <a:rPr lang="hu-HU" baseline="0" dirty="0" smtClean="0"/>
              <a:t> </a:t>
            </a:r>
            <a:r>
              <a:rPr lang="hu-HU" baseline="0" dirty="0" err="1" smtClean="0"/>
              <a:t>by</a:t>
            </a:r>
            <a:r>
              <a:rPr lang="hu-HU" baseline="0" dirty="0" smtClean="0"/>
              <a:t> a </a:t>
            </a:r>
            <a:r>
              <a:rPr lang="hu-HU" baseline="0" dirty="0" err="1" smtClean="0"/>
              <a:t>systematic</a:t>
            </a:r>
            <a:r>
              <a:rPr lang="hu-HU" baseline="0" dirty="0" smtClean="0"/>
              <a:t> </a:t>
            </a:r>
            <a:r>
              <a:rPr lang="hu-HU" baseline="0" dirty="0" err="1" smtClean="0"/>
              <a:t>analysis</a:t>
            </a:r>
            <a:r>
              <a:rPr lang="hu-HU" baseline="0" dirty="0" smtClean="0"/>
              <a:t> and </a:t>
            </a:r>
            <a:r>
              <a:rPr lang="hu-HU" baseline="0" dirty="0" err="1" smtClean="0"/>
              <a:t>offering</a:t>
            </a:r>
            <a:r>
              <a:rPr lang="hu-HU" baseline="0" dirty="0" smtClean="0"/>
              <a:t> </a:t>
            </a:r>
            <a:r>
              <a:rPr lang="hu-HU" baseline="0" dirty="0" err="1" smtClean="0"/>
              <a:t>the</a:t>
            </a:r>
            <a:r>
              <a:rPr lang="hu-HU" baseline="0" dirty="0" smtClean="0"/>
              <a:t> </a:t>
            </a:r>
            <a:r>
              <a:rPr lang="hu-HU" baseline="0" dirty="0" err="1" smtClean="0"/>
              <a:t>best</a:t>
            </a:r>
            <a:r>
              <a:rPr lang="hu-HU" baseline="0" dirty="0" smtClean="0"/>
              <a:t> </a:t>
            </a:r>
            <a:r>
              <a:rPr lang="hu-HU" baseline="0" dirty="0" err="1" smtClean="0"/>
              <a:t>solutions</a:t>
            </a:r>
            <a:r>
              <a:rPr lang="hu-HU" baseline="0" dirty="0" smtClean="0"/>
              <a:t> </a:t>
            </a:r>
            <a:r>
              <a:rPr lang="hu-HU" baseline="0" dirty="0" err="1" smtClean="0"/>
              <a:t>to</a:t>
            </a:r>
            <a:r>
              <a:rPr lang="hu-HU" baseline="0" dirty="0" smtClean="0"/>
              <a:t> </a:t>
            </a:r>
            <a:r>
              <a:rPr lang="hu-HU" baseline="0" dirty="0" err="1" smtClean="0"/>
              <a:t>all</a:t>
            </a:r>
            <a:r>
              <a:rPr lang="hu-HU" baseline="0" dirty="0" smtClean="0"/>
              <a:t> </a:t>
            </a:r>
            <a:r>
              <a:rPr lang="hu-HU" baseline="0" dirty="0" err="1" smtClean="0"/>
              <a:t>special</a:t>
            </a:r>
            <a:r>
              <a:rPr lang="hu-HU" baseline="0" dirty="0" smtClean="0"/>
              <a:t> </a:t>
            </a:r>
            <a:r>
              <a:rPr lang="hu-HU" baseline="0" dirty="0" err="1" smtClean="0"/>
              <a:t>needs</a:t>
            </a:r>
            <a:r>
              <a:rPr lang="hu-HU" baseline="0" dirty="0" smtClean="0"/>
              <a:t>.</a:t>
            </a:r>
            <a:endParaRPr lang="hu-HU" dirty="0"/>
          </a:p>
        </p:txBody>
      </p:sp>
      <p:sp>
        <p:nvSpPr>
          <p:cNvPr id="4" name="Dia számának helye 3"/>
          <p:cNvSpPr>
            <a:spLocks noGrp="1"/>
          </p:cNvSpPr>
          <p:nvPr>
            <p:ph type="sldNum" sz="quarter" idx="10"/>
          </p:nvPr>
        </p:nvSpPr>
        <p:spPr/>
        <p:txBody>
          <a:bodyPr/>
          <a:lstStyle/>
          <a:p>
            <a:fld id="{7E9E4633-B04B-4ECF-AD47-5E3B36FAD28F}" type="slidenum">
              <a:rPr lang="hu-HU" smtClean="0"/>
              <a:t>7</a:t>
            </a:fld>
            <a:endParaRPr lang="hu-HU"/>
          </a:p>
        </p:txBody>
      </p:sp>
    </p:spTree>
    <p:extLst>
      <p:ext uri="{BB962C8B-B14F-4D97-AF65-F5344CB8AC3E}">
        <p14:creationId xmlns:p14="http://schemas.microsoft.com/office/powerpoint/2010/main" val="3047085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GB" sz="1200" kern="1200" dirty="0" smtClean="0">
                <a:solidFill>
                  <a:schemeClr val="tx1"/>
                </a:solidFill>
                <a:effectLst/>
                <a:latin typeface="+mn-lt"/>
                <a:ea typeface="+mn-ea"/>
                <a:cs typeface="+mn-cs"/>
              </a:rPr>
              <a:t>Typically, we can find many environmental rules in water management law, forestry law and other branches of agricultural law and also in such fields of law as road construction or mining regulations being interdependent with environmental law in many ways</a:t>
            </a:r>
            <a:r>
              <a:rPr lang="hu-HU" sz="1200" kern="1200" dirty="0" smtClean="0">
                <a:solidFill>
                  <a:schemeClr val="tx1"/>
                </a:solidFill>
                <a:effectLst/>
                <a:latin typeface="+mn-lt"/>
                <a:ea typeface="+mn-ea"/>
                <a:cs typeface="+mn-cs"/>
              </a:rPr>
              <a:t>.</a:t>
            </a:r>
          </a:p>
          <a:p>
            <a:endParaRPr lang="hu-H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Deregulation of the environmental laws, however were supported by falsely interpreted particular economic interests, too.</a:t>
            </a:r>
            <a:endParaRPr lang="hu-H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hu-H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Even if it is so, in practice the number of permits in environmental law and in the neighbouring laws is steadily growing. Such growing practical importance of the permits with very wide spread variability of substantial and procedural traits will definitely require the revision of these fields of law. However, this revision shall not mean a mechanic deregulation, but rather a systematic survey of the existing legal institutions and inclusion of them into a much more logical and easy to handle system. From this angle, therefore, the environmental procedural law represents an alternative to deregulation.</a:t>
            </a:r>
            <a:endParaRPr lang="hu-HU" sz="1200" kern="1200" dirty="0" smtClean="0">
              <a:solidFill>
                <a:schemeClr val="tx1"/>
              </a:solidFill>
              <a:effectLst/>
              <a:latin typeface="+mn-lt"/>
              <a:ea typeface="+mn-ea"/>
              <a:cs typeface="+mn-cs"/>
            </a:endParaRPr>
          </a:p>
          <a:p>
            <a:endParaRPr lang="hu-H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Some types of permits are almost just mentioned by the legislator, in such cases it is hardly expected that the will of the legislator will be implemented in the practice in these matters. </a:t>
            </a:r>
            <a:endParaRPr lang="hu-HU" sz="1200" kern="1200" dirty="0" smtClean="0">
              <a:solidFill>
                <a:schemeClr val="tx1"/>
              </a:solidFill>
              <a:effectLst/>
              <a:latin typeface="+mn-lt"/>
              <a:ea typeface="+mn-ea"/>
              <a:cs typeface="+mn-cs"/>
            </a:endParaRPr>
          </a:p>
          <a:p>
            <a:endParaRPr lang="hu-H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They have now several hundred types of permitting procedures, all different and separate.</a:t>
            </a:r>
            <a:endParaRPr lang="hu-HU" sz="1200" kern="1200" dirty="0" smtClean="0">
              <a:solidFill>
                <a:schemeClr val="tx1"/>
              </a:solidFill>
              <a:effectLst/>
              <a:latin typeface="+mn-lt"/>
              <a:ea typeface="+mn-ea"/>
              <a:cs typeface="+mn-cs"/>
            </a:endParaRPr>
          </a:p>
          <a:p>
            <a:endParaRPr lang="hu-H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unified environmental procedural rules would represent a big step forward in enhancing the effectiveness of the environmental administration. The officials in charge would have to learn only one set of procedural rules instead of the many, contradicting, not seldom more or less dysfunctional and sometimes expressly senseless ones they have to deal with now. Their energies could be spent solely on the implementation of the substantial rules that fulfil the professional goals of the legislator.</a:t>
            </a:r>
            <a:endParaRPr lang="hu-HU"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hu-HU" sz="1200" kern="1200" dirty="0" smtClean="0">
              <a:solidFill>
                <a:schemeClr val="tx1"/>
              </a:solidFill>
              <a:effectLst/>
              <a:latin typeface="+mn-lt"/>
              <a:ea typeface="+mn-ea"/>
              <a:cs typeface="+mn-cs"/>
            </a:endParaRPr>
          </a:p>
          <a:p>
            <a:endParaRPr lang="hu-HU" sz="1200" kern="1200" dirty="0" smtClean="0">
              <a:solidFill>
                <a:schemeClr val="tx1"/>
              </a:solidFill>
              <a:effectLst/>
              <a:latin typeface="+mn-lt"/>
              <a:ea typeface="+mn-ea"/>
              <a:cs typeface="+mn-cs"/>
            </a:endParaRPr>
          </a:p>
          <a:p>
            <a:endParaRPr lang="hu-HU" dirty="0"/>
          </a:p>
        </p:txBody>
      </p:sp>
      <p:sp>
        <p:nvSpPr>
          <p:cNvPr id="4" name="Dia számának helye 3"/>
          <p:cNvSpPr>
            <a:spLocks noGrp="1"/>
          </p:cNvSpPr>
          <p:nvPr>
            <p:ph type="sldNum" sz="quarter" idx="10"/>
          </p:nvPr>
        </p:nvSpPr>
        <p:spPr/>
        <p:txBody>
          <a:bodyPr/>
          <a:lstStyle/>
          <a:p>
            <a:fld id="{7E9E4633-B04B-4ECF-AD47-5E3B36FAD28F}" type="slidenum">
              <a:rPr lang="hu-HU" smtClean="0"/>
              <a:t>8</a:t>
            </a:fld>
            <a:endParaRPr lang="hu-HU"/>
          </a:p>
        </p:txBody>
      </p:sp>
    </p:spTree>
    <p:extLst>
      <p:ext uri="{BB962C8B-B14F-4D97-AF65-F5344CB8AC3E}">
        <p14:creationId xmlns:p14="http://schemas.microsoft.com/office/powerpoint/2010/main" val="4134902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smtClean="0"/>
              <a:t>e.g</a:t>
            </a:r>
            <a:r>
              <a:rPr lang="hu-HU" dirty="0" smtClean="0"/>
              <a:t>. </a:t>
            </a:r>
            <a:r>
              <a:rPr lang="hu-HU" dirty="0" err="1" smtClean="0"/>
              <a:t>in</a:t>
            </a:r>
            <a:r>
              <a:rPr lang="hu-HU" dirty="0" smtClean="0"/>
              <a:t> </a:t>
            </a:r>
            <a:r>
              <a:rPr lang="hu-HU" dirty="0" err="1" smtClean="0"/>
              <a:t>several</a:t>
            </a:r>
            <a:r>
              <a:rPr lang="hu-HU" dirty="0" smtClean="0"/>
              <a:t> CEE </a:t>
            </a:r>
            <a:r>
              <a:rPr lang="hu-HU" dirty="0" err="1" smtClean="0"/>
              <a:t>countries</a:t>
            </a:r>
            <a:r>
              <a:rPr lang="hu-HU" dirty="0" smtClean="0"/>
              <a:t> </a:t>
            </a:r>
            <a:r>
              <a:rPr lang="hu-HU" dirty="0" err="1" smtClean="0"/>
              <a:t>in</a:t>
            </a:r>
            <a:r>
              <a:rPr lang="hu-HU" dirty="0" smtClean="0"/>
              <a:t> </a:t>
            </a:r>
            <a:r>
              <a:rPr lang="hu-HU" dirty="0" err="1" smtClean="0"/>
              <a:t>the</a:t>
            </a:r>
            <a:r>
              <a:rPr lang="hu-HU" dirty="0" smtClean="0"/>
              <a:t> </a:t>
            </a:r>
            <a:r>
              <a:rPr lang="hu-HU" dirty="0" err="1" smtClean="0"/>
              <a:t>expedited</a:t>
            </a:r>
            <a:r>
              <a:rPr lang="hu-HU" dirty="0" smtClean="0"/>
              <a:t> </a:t>
            </a:r>
            <a:r>
              <a:rPr lang="hu-HU" dirty="0" err="1" smtClean="0"/>
              <a:t>development</a:t>
            </a:r>
            <a:r>
              <a:rPr lang="hu-HU" dirty="0" smtClean="0"/>
              <a:t> </a:t>
            </a:r>
            <a:r>
              <a:rPr lang="hu-HU" dirty="0" err="1" smtClean="0"/>
              <a:t>permitting</a:t>
            </a:r>
            <a:r>
              <a:rPr lang="hu-HU" dirty="0" smtClean="0"/>
              <a:t> </a:t>
            </a:r>
            <a:r>
              <a:rPr lang="hu-HU" dirty="0" err="1" smtClean="0"/>
              <a:t>procedures</a:t>
            </a:r>
            <a:r>
              <a:rPr lang="hu-HU" dirty="0" smtClean="0"/>
              <a:t> </a:t>
            </a:r>
            <a:r>
              <a:rPr lang="hu-HU" dirty="0" err="1" smtClean="0"/>
              <a:t>the</a:t>
            </a:r>
            <a:r>
              <a:rPr lang="hu-HU" dirty="0" smtClean="0"/>
              <a:t> </a:t>
            </a:r>
            <a:r>
              <a:rPr lang="hu-HU" dirty="0" err="1" smtClean="0"/>
              <a:t>proceduzre</a:t>
            </a:r>
            <a:r>
              <a:rPr lang="hu-HU" dirty="0" smtClean="0"/>
              <a:t> </a:t>
            </a:r>
            <a:r>
              <a:rPr lang="hu-HU" dirty="0" err="1" smtClean="0"/>
              <a:t>starts</a:t>
            </a:r>
            <a:r>
              <a:rPr lang="hu-HU" dirty="0" smtClean="0"/>
              <a:t> </a:t>
            </a:r>
            <a:r>
              <a:rPr lang="hu-HU" dirty="0" err="1" smtClean="0"/>
              <a:t>on</a:t>
            </a:r>
            <a:r>
              <a:rPr lang="hu-HU" dirty="0" smtClean="0"/>
              <a:t> </a:t>
            </a:r>
            <a:r>
              <a:rPr lang="hu-HU" dirty="0" err="1" smtClean="0"/>
              <a:t>the</a:t>
            </a:r>
            <a:r>
              <a:rPr lang="hu-HU" dirty="0" smtClean="0"/>
              <a:t> </a:t>
            </a:r>
            <a:r>
              <a:rPr lang="hu-HU" dirty="0" err="1" smtClean="0"/>
              <a:t>second</a:t>
            </a:r>
            <a:r>
              <a:rPr lang="hu-HU" dirty="0" smtClean="0"/>
              <a:t> </a:t>
            </a:r>
            <a:r>
              <a:rPr lang="hu-HU" dirty="0" err="1" smtClean="0"/>
              <a:t>instance</a:t>
            </a:r>
            <a:r>
              <a:rPr lang="hu-HU" dirty="0" smtClean="0"/>
              <a:t>, </a:t>
            </a:r>
            <a:r>
              <a:rPr lang="hu-HU" dirty="0" err="1" smtClean="0"/>
              <a:t>in</a:t>
            </a:r>
            <a:r>
              <a:rPr lang="hu-HU" dirty="0" smtClean="0"/>
              <a:t> </a:t>
            </a:r>
            <a:r>
              <a:rPr lang="hu-HU" dirty="0" err="1" smtClean="0"/>
              <a:t>the</a:t>
            </a:r>
            <a:r>
              <a:rPr lang="hu-HU" dirty="0" smtClean="0"/>
              <a:t> </a:t>
            </a:r>
            <a:r>
              <a:rPr lang="hu-HU" dirty="0" err="1" smtClean="0"/>
              <a:t>regional</a:t>
            </a:r>
            <a:r>
              <a:rPr lang="hu-HU" dirty="0" smtClean="0"/>
              <a:t> </a:t>
            </a:r>
            <a:r>
              <a:rPr lang="hu-HU" dirty="0" err="1" smtClean="0"/>
              <a:t>or</a:t>
            </a:r>
            <a:r>
              <a:rPr lang="hu-HU" dirty="0" smtClean="0"/>
              <a:t> country </a:t>
            </a:r>
            <a:r>
              <a:rPr lang="hu-HU" dirty="0" err="1" smtClean="0"/>
              <a:t>capitol</a:t>
            </a:r>
            <a:r>
              <a:rPr lang="hu-HU" dirty="0" smtClean="0"/>
              <a:t>: more </a:t>
            </a:r>
            <a:r>
              <a:rPr lang="hu-HU" dirty="0" err="1" smtClean="0"/>
              <a:t>difficult</a:t>
            </a:r>
            <a:r>
              <a:rPr lang="hu-HU" dirty="0" smtClean="0"/>
              <a:t> </a:t>
            </a:r>
            <a:r>
              <a:rPr lang="hu-HU" dirty="0" err="1" smtClean="0"/>
              <a:t>to</a:t>
            </a:r>
            <a:r>
              <a:rPr lang="hu-HU" dirty="0" smtClean="0"/>
              <a:t> </a:t>
            </a:r>
            <a:r>
              <a:rPr lang="hu-HU" dirty="0" err="1" smtClean="0"/>
              <a:t>approach</a:t>
            </a:r>
            <a:r>
              <a:rPr lang="hu-HU" dirty="0" smtClean="0"/>
              <a:t>, </a:t>
            </a:r>
            <a:r>
              <a:rPr lang="hu-HU" dirty="0" err="1" smtClean="0"/>
              <a:t>they</a:t>
            </a:r>
            <a:r>
              <a:rPr lang="hu-HU" dirty="0" smtClean="0"/>
              <a:t> </a:t>
            </a:r>
            <a:r>
              <a:rPr lang="hu-HU" dirty="0" err="1" smtClean="0"/>
              <a:t>actually</a:t>
            </a:r>
            <a:r>
              <a:rPr lang="hu-HU" dirty="0" smtClean="0"/>
              <a:t> </a:t>
            </a:r>
            <a:r>
              <a:rPr lang="hu-HU" dirty="0" err="1" smtClean="0"/>
              <a:t>get</a:t>
            </a:r>
            <a:r>
              <a:rPr lang="hu-HU" dirty="0" smtClean="0"/>
              <a:t> </a:t>
            </a:r>
            <a:r>
              <a:rPr lang="hu-HU" dirty="0" err="1" smtClean="0"/>
              <a:t>rid</a:t>
            </a:r>
            <a:r>
              <a:rPr lang="hu-HU" dirty="0" smtClean="0"/>
              <a:t> of </a:t>
            </a:r>
            <a:r>
              <a:rPr lang="hu-HU" dirty="0" err="1" smtClean="0"/>
              <a:t>the</a:t>
            </a:r>
            <a:r>
              <a:rPr lang="hu-HU" dirty="0" smtClean="0"/>
              <a:t> most </a:t>
            </a:r>
            <a:r>
              <a:rPr lang="hu-HU" dirty="0" err="1" smtClean="0"/>
              <a:t>motivated</a:t>
            </a:r>
            <a:r>
              <a:rPr lang="hu-HU" dirty="0" smtClean="0"/>
              <a:t> and </a:t>
            </a:r>
            <a:r>
              <a:rPr lang="hu-HU" dirty="0" err="1" smtClean="0"/>
              <a:t>militant</a:t>
            </a:r>
            <a:r>
              <a:rPr lang="hu-HU" dirty="0" smtClean="0"/>
              <a:t> </a:t>
            </a:r>
            <a:r>
              <a:rPr lang="hu-HU" dirty="0" err="1" smtClean="0"/>
              <a:t>grassroots</a:t>
            </a:r>
            <a:r>
              <a:rPr lang="hu-HU" baseline="0" dirty="0" smtClean="0"/>
              <a:t> </a:t>
            </a:r>
            <a:r>
              <a:rPr lang="hu-HU" baseline="0" dirty="0" err="1" smtClean="0"/>
              <a:t>environmental</a:t>
            </a:r>
            <a:r>
              <a:rPr lang="hu-HU" baseline="0" dirty="0" smtClean="0"/>
              <a:t> </a:t>
            </a:r>
            <a:r>
              <a:rPr lang="hu-HU" baseline="0" dirty="0" err="1" smtClean="0"/>
              <a:t>organisations</a:t>
            </a:r>
            <a:endParaRPr lang="hu-HU" dirty="0"/>
          </a:p>
        </p:txBody>
      </p:sp>
      <p:sp>
        <p:nvSpPr>
          <p:cNvPr id="4" name="Dia számának helye 3"/>
          <p:cNvSpPr>
            <a:spLocks noGrp="1"/>
          </p:cNvSpPr>
          <p:nvPr>
            <p:ph type="sldNum" sz="quarter" idx="10"/>
          </p:nvPr>
        </p:nvSpPr>
        <p:spPr/>
        <p:txBody>
          <a:bodyPr/>
          <a:lstStyle/>
          <a:p>
            <a:fld id="{7E9E4633-B04B-4ECF-AD47-5E3B36FAD28F}" type="slidenum">
              <a:rPr lang="hu-HU" smtClean="0"/>
              <a:t>9</a:t>
            </a:fld>
            <a:endParaRPr lang="hu-HU"/>
          </a:p>
        </p:txBody>
      </p:sp>
    </p:spTree>
    <p:extLst>
      <p:ext uri="{BB962C8B-B14F-4D97-AF65-F5344CB8AC3E}">
        <p14:creationId xmlns:p14="http://schemas.microsoft.com/office/powerpoint/2010/main" val="694888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44FA66CC-8EF1-4115-AC0D-94DA1F897B40}" type="datetimeFigureOut">
              <a:rPr lang="hu-HU" smtClean="0"/>
              <a:t>2016.09.13.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1789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4FA66CC-8EF1-4115-AC0D-94DA1F897B40}" type="datetimeFigureOut">
              <a:rPr lang="hu-HU" smtClean="0"/>
              <a:t>2016.09.13.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3157040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4FA66CC-8EF1-4115-AC0D-94DA1F897B40}" type="datetimeFigureOut">
              <a:rPr lang="hu-HU" smtClean="0"/>
              <a:t>2016.09.13.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3938475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4FA66CC-8EF1-4115-AC0D-94DA1F897B40}" type="datetimeFigureOut">
              <a:rPr lang="hu-HU" smtClean="0"/>
              <a:t>2016.09.13.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2471400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44FA66CC-8EF1-4115-AC0D-94DA1F897B40}" type="datetimeFigureOut">
              <a:rPr lang="hu-HU" smtClean="0"/>
              <a:t>2016.09.13.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82732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44FA66CC-8EF1-4115-AC0D-94DA1F897B40}" type="datetimeFigureOut">
              <a:rPr lang="hu-HU" smtClean="0"/>
              <a:t>2016.09.13.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221331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44FA66CC-8EF1-4115-AC0D-94DA1F897B40}" type="datetimeFigureOut">
              <a:rPr lang="hu-HU" smtClean="0"/>
              <a:t>2016.09.13.</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936171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44FA66CC-8EF1-4115-AC0D-94DA1F897B40}" type="datetimeFigureOut">
              <a:rPr lang="hu-HU" smtClean="0"/>
              <a:t>2016.09.13.</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242764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44FA66CC-8EF1-4115-AC0D-94DA1F897B40}" type="datetimeFigureOut">
              <a:rPr lang="hu-HU" smtClean="0"/>
              <a:t>2016.09.13.</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396099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44FA66CC-8EF1-4115-AC0D-94DA1F897B40}" type="datetimeFigureOut">
              <a:rPr lang="hu-HU" smtClean="0"/>
              <a:t>2016.09.13.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224450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44FA66CC-8EF1-4115-AC0D-94DA1F897B40}" type="datetimeFigureOut">
              <a:rPr lang="hu-HU" smtClean="0"/>
              <a:t>2016.09.13.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B60CB98-6472-43DE-BFE5-B75CBCA78D05}" type="slidenum">
              <a:rPr lang="hu-HU" smtClean="0"/>
              <a:t>‹#›</a:t>
            </a:fld>
            <a:endParaRPr lang="hu-HU"/>
          </a:p>
        </p:txBody>
      </p:sp>
    </p:spTree>
    <p:extLst>
      <p:ext uri="{BB962C8B-B14F-4D97-AF65-F5344CB8AC3E}">
        <p14:creationId xmlns:p14="http://schemas.microsoft.com/office/powerpoint/2010/main" val="2210997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FA66CC-8EF1-4115-AC0D-94DA1F897B40}" type="datetimeFigureOut">
              <a:rPr lang="hu-HU" smtClean="0"/>
              <a:t>2016.09.13.</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0CB98-6472-43DE-BFE5-B75CBCA78D05}" type="slidenum">
              <a:rPr lang="hu-HU" smtClean="0"/>
              <a:t>‹#›</a:t>
            </a:fld>
            <a:endParaRPr lang="hu-HU"/>
          </a:p>
        </p:txBody>
      </p:sp>
    </p:spTree>
    <p:extLst>
      <p:ext uri="{BB962C8B-B14F-4D97-AF65-F5344CB8AC3E}">
        <p14:creationId xmlns:p14="http://schemas.microsoft.com/office/powerpoint/2010/main" val="939926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fontScale="90000"/>
          </a:bodyPr>
          <a:lstStyle/>
          <a:p>
            <a:r>
              <a:rPr lang="hu-HU" dirty="0" err="1" smtClean="0"/>
              <a:t>Procedural</a:t>
            </a:r>
            <a:r>
              <a:rPr lang="hu-HU" dirty="0" smtClean="0"/>
              <a:t> </a:t>
            </a:r>
            <a:r>
              <a:rPr lang="hu-HU" dirty="0" err="1" smtClean="0"/>
              <a:t>environmental</a:t>
            </a:r>
            <a:r>
              <a:rPr lang="hu-HU" dirty="0" smtClean="0"/>
              <a:t> </a:t>
            </a:r>
            <a:r>
              <a:rPr lang="hu-HU" dirty="0" err="1" smtClean="0"/>
              <a:t>law</a:t>
            </a:r>
            <a:r>
              <a:rPr lang="hu-HU" dirty="0" smtClean="0"/>
              <a:t> – </a:t>
            </a:r>
            <a:r>
              <a:rPr lang="hu-HU" dirty="0" err="1" smtClean="0"/>
              <a:t>towards</a:t>
            </a:r>
            <a:r>
              <a:rPr lang="hu-HU" dirty="0" smtClean="0"/>
              <a:t> an </a:t>
            </a:r>
            <a:r>
              <a:rPr lang="hu-HU" dirty="0" err="1" smtClean="0"/>
              <a:t>integrated</a:t>
            </a:r>
            <a:r>
              <a:rPr lang="hu-HU" dirty="0" smtClean="0"/>
              <a:t> </a:t>
            </a:r>
            <a:r>
              <a:rPr lang="hu-HU" dirty="0" err="1" smtClean="0"/>
              <a:t>conceptual</a:t>
            </a:r>
            <a:r>
              <a:rPr lang="hu-HU" dirty="0" smtClean="0"/>
              <a:t> </a:t>
            </a:r>
            <a:r>
              <a:rPr lang="hu-HU" dirty="0" err="1" smtClean="0"/>
              <a:t>framework</a:t>
            </a:r>
            <a:r>
              <a:rPr lang="hu-HU" dirty="0" smtClean="0"/>
              <a:t> </a:t>
            </a:r>
            <a:endParaRPr lang="hu-HU" dirty="0"/>
          </a:p>
        </p:txBody>
      </p:sp>
      <p:sp>
        <p:nvSpPr>
          <p:cNvPr id="3" name="Alcím 2"/>
          <p:cNvSpPr>
            <a:spLocks noGrp="1"/>
          </p:cNvSpPr>
          <p:nvPr>
            <p:ph type="subTitle" idx="1"/>
          </p:nvPr>
        </p:nvSpPr>
        <p:spPr/>
        <p:txBody>
          <a:bodyPr/>
          <a:lstStyle/>
          <a:p>
            <a:r>
              <a:rPr lang="hu-HU" dirty="0" err="1" smtClean="0"/>
              <a:t>Sandor</a:t>
            </a:r>
            <a:r>
              <a:rPr lang="hu-HU" dirty="0" smtClean="0"/>
              <a:t> </a:t>
            </a:r>
            <a:r>
              <a:rPr lang="hu-HU" dirty="0" err="1" smtClean="0"/>
              <a:t>Fulop</a:t>
            </a:r>
            <a:r>
              <a:rPr lang="hu-HU" dirty="0" smtClean="0"/>
              <a:t> PhD</a:t>
            </a:r>
          </a:p>
          <a:p>
            <a:r>
              <a:rPr lang="hu-HU" dirty="0" smtClean="0"/>
              <a:t>National University of Public Service, Budapest, Hungary</a:t>
            </a:r>
            <a:endParaRPr lang="hu-HU" dirty="0"/>
          </a:p>
        </p:txBody>
      </p:sp>
    </p:spTree>
    <p:extLst>
      <p:ext uri="{BB962C8B-B14F-4D97-AF65-F5344CB8AC3E}">
        <p14:creationId xmlns:p14="http://schemas.microsoft.com/office/powerpoint/2010/main" val="625055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Introduction</a:t>
            </a:r>
            <a:endParaRPr lang="hu-HU" dirty="0"/>
          </a:p>
        </p:txBody>
      </p:sp>
      <p:sp>
        <p:nvSpPr>
          <p:cNvPr id="3" name="Tartalom helye 2"/>
          <p:cNvSpPr>
            <a:spLocks noGrp="1"/>
          </p:cNvSpPr>
          <p:nvPr>
            <p:ph idx="1"/>
          </p:nvPr>
        </p:nvSpPr>
        <p:spPr/>
        <p:txBody>
          <a:bodyPr/>
          <a:lstStyle/>
          <a:p>
            <a:r>
              <a:rPr lang="hu-HU" dirty="0" smtClean="0"/>
              <a:t>System </a:t>
            </a:r>
            <a:r>
              <a:rPr lang="hu-HU" dirty="0" err="1" smtClean="0"/>
              <a:t>approach</a:t>
            </a:r>
            <a:r>
              <a:rPr lang="hu-HU" dirty="0" smtClean="0"/>
              <a:t>: </a:t>
            </a:r>
            <a:r>
              <a:rPr lang="hu-HU" dirty="0" err="1" smtClean="0"/>
              <a:t>the</a:t>
            </a:r>
            <a:r>
              <a:rPr lang="hu-HU" dirty="0" smtClean="0"/>
              <a:t> </a:t>
            </a:r>
            <a:r>
              <a:rPr lang="hu-HU" dirty="0" err="1" smtClean="0"/>
              <a:t>new</a:t>
            </a:r>
            <a:r>
              <a:rPr lang="hu-HU" dirty="0" smtClean="0"/>
              <a:t> </a:t>
            </a:r>
            <a:r>
              <a:rPr lang="hu-HU" dirty="0" err="1" smtClean="0"/>
              <a:t>panacea</a:t>
            </a:r>
            <a:r>
              <a:rPr lang="hu-HU" dirty="0" smtClean="0"/>
              <a:t> (</a:t>
            </a:r>
            <a:r>
              <a:rPr lang="hu-HU" dirty="0" err="1" smtClean="0"/>
              <a:t>Meadows</a:t>
            </a:r>
            <a:r>
              <a:rPr lang="hu-HU" dirty="0" smtClean="0"/>
              <a:t>, </a:t>
            </a:r>
            <a:r>
              <a:rPr lang="hu-HU" dirty="0" err="1" smtClean="0"/>
              <a:t>Rockström</a:t>
            </a:r>
            <a:r>
              <a:rPr lang="hu-HU" dirty="0" smtClean="0"/>
              <a:t> et </a:t>
            </a:r>
            <a:r>
              <a:rPr lang="hu-HU" dirty="0" err="1" smtClean="0"/>
              <a:t>al</a:t>
            </a:r>
            <a:r>
              <a:rPr lang="hu-HU" dirty="0" smtClean="0"/>
              <a:t>.)</a:t>
            </a:r>
          </a:p>
          <a:p>
            <a:r>
              <a:rPr lang="hu-HU" dirty="0" err="1" smtClean="0"/>
              <a:t>Aarhus</a:t>
            </a:r>
            <a:r>
              <a:rPr lang="hu-HU" dirty="0" smtClean="0"/>
              <a:t> </a:t>
            </a:r>
            <a:r>
              <a:rPr lang="hu-HU" dirty="0" err="1" smtClean="0"/>
              <a:t>Convention</a:t>
            </a:r>
            <a:r>
              <a:rPr lang="hu-HU" dirty="0" smtClean="0"/>
              <a:t>: </a:t>
            </a:r>
            <a:r>
              <a:rPr lang="hu-HU" dirty="0" err="1" smtClean="0"/>
              <a:t>the</a:t>
            </a:r>
            <a:r>
              <a:rPr lang="hu-HU" dirty="0" smtClean="0"/>
              <a:t> </a:t>
            </a:r>
            <a:r>
              <a:rPr lang="hu-HU" dirty="0" err="1" smtClean="0"/>
              <a:t>greatest</a:t>
            </a:r>
            <a:r>
              <a:rPr lang="hu-HU" dirty="0" smtClean="0"/>
              <a:t> hit </a:t>
            </a:r>
            <a:r>
              <a:rPr lang="hu-HU" dirty="0" err="1" smtClean="0"/>
              <a:t>in</a:t>
            </a:r>
            <a:r>
              <a:rPr lang="hu-HU" dirty="0" smtClean="0"/>
              <a:t> </a:t>
            </a:r>
            <a:r>
              <a:rPr lang="hu-HU" dirty="0" err="1" smtClean="0"/>
              <a:t>international</a:t>
            </a:r>
            <a:r>
              <a:rPr lang="hu-HU" dirty="0" smtClean="0"/>
              <a:t> </a:t>
            </a:r>
            <a:r>
              <a:rPr lang="hu-HU" dirty="0" err="1" smtClean="0"/>
              <a:t>environmental</a:t>
            </a:r>
            <a:r>
              <a:rPr lang="hu-HU" dirty="0" smtClean="0"/>
              <a:t> </a:t>
            </a:r>
            <a:r>
              <a:rPr lang="hu-HU" dirty="0" err="1" smtClean="0"/>
              <a:t>law</a:t>
            </a:r>
            <a:r>
              <a:rPr lang="hu-HU" dirty="0" smtClean="0"/>
              <a:t>: </a:t>
            </a:r>
            <a:r>
              <a:rPr lang="hu-HU" dirty="0" err="1" smtClean="0"/>
              <a:t>numerous</a:t>
            </a:r>
            <a:r>
              <a:rPr lang="hu-HU" dirty="0" smtClean="0"/>
              <a:t> </a:t>
            </a:r>
            <a:r>
              <a:rPr lang="hu-HU" dirty="0" err="1" smtClean="0"/>
              <a:t>ratifications</a:t>
            </a:r>
            <a:r>
              <a:rPr lang="hu-HU" dirty="0" smtClean="0"/>
              <a:t>, </a:t>
            </a:r>
            <a:r>
              <a:rPr lang="hu-HU" dirty="0" err="1" smtClean="0"/>
              <a:t>early</a:t>
            </a:r>
            <a:r>
              <a:rPr lang="hu-HU" dirty="0" smtClean="0"/>
              <a:t> entering </a:t>
            </a:r>
            <a:r>
              <a:rPr lang="hu-HU" dirty="0" err="1" smtClean="0"/>
              <a:t>into</a:t>
            </a:r>
            <a:r>
              <a:rPr lang="hu-HU" dirty="0" smtClean="0"/>
              <a:t> </a:t>
            </a:r>
            <a:r>
              <a:rPr lang="hu-HU" dirty="0" err="1" smtClean="0"/>
              <a:t>force</a:t>
            </a:r>
            <a:r>
              <a:rPr lang="hu-HU" dirty="0" smtClean="0"/>
              <a:t>, ACCC, country </a:t>
            </a:r>
            <a:r>
              <a:rPr lang="hu-HU" dirty="0" err="1" smtClean="0"/>
              <a:t>reports</a:t>
            </a:r>
            <a:r>
              <a:rPr lang="hu-HU" dirty="0" smtClean="0"/>
              <a:t>, </a:t>
            </a:r>
            <a:r>
              <a:rPr lang="hu-HU" dirty="0" err="1" smtClean="0"/>
              <a:t>sample</a:t>
            </a:r>
            <a:r>
              <a:rPr lang="hu-HU" dirty="0" smtClean="0"/>
              <a:t> </a:t>
            </a:r>
            <a:r>
              <a:rPr lang="hu-HU" dirty="0" err="1" smtClean="0"/>
              <a:t>role</a:t>
            </a:r>
            <a:r>
              <a:rPr lang="hu-HU" dirty="0" smtClean="0"/>
              <a:t> </a:t>
            </a:r>
            <a:r>
              <a:rPr lang="hu-HU" dirty="0" err="1" smtClean="0"/>
              <a:t>in</a:t>
            </a:r>
            <a:r>
              <a:rPr lang="hu-HU" dirty="0" smtClean="0"/>
              <a:t> </a:t>
            </a:r>
            <a:r>
              <a:rPr lang="hu-HU" dirty="0" err="1" smtClean="0"/>
              <a:t>the</a:t>
            </a:r>
            <a:r>
              <a:rPr lang="hu-HU" dirty="0" smtClean="0"/>
              <a:t> </a:t>
            </a:r>
            <a:r>
              <a:rPr lang="hu-HU" dirty="0" err="1" smtClean="0"/>
              <a:t>world</a:t>
            </a:r>
            <a:r>
              <a:rPr lang="hu-HU" dirty="0" smtClean="0"/>
              <a:t>)</a:t>
            </a:r>
          </a:p>
          <a:p>
            <a:r>
              <a:rPr lang="hu-HU" dirty="0" err="1" smtClean="0"/>
              <a:t>Why</a:t>
            </a:r>
            <a:r>
              <a:rPr lang="hu-HU" dirty="0" smtClean="0"/>
              <a:t>?</a:t>
            </a:r>
          </a:p>
          <a:p>
            <a:r>
              <a:rPr lang="hu-HU" dirty="0" err="1" smtClean="0"/>
              <a:t>It</a:t>
            </a:r>
            <a:r>
              <a:rPr lang="hu-HU" dirty="0" smtClean="0"/>
              <a:t> is a </a:t>
            </a:r>
            <a:r>
              <a:rPr lang="hu-HU" dirty="0" err="1" smtClean="0"/>
              <a:t>system</a:t>
            </a:r>
            <a:r>
              <a:rPr lang="hu-HU" dirty="0" smtClean="0"/>
              <a:t>. </a:t>
            </a:r>
            <a:r>
              <a:rPr lang="hu-HU" dirty="0" err="1" smtClean="0"/>
              <a:t>Three</a:t>
            </a:r>
            <a:r>
              <a:rPr lang="hu-HU" dirty="0" smtClean="0"/>
              <a:t> </a:t>
            </a:r>
            <a:r>
              <a:rPr lang="hu-HU" dirty="0" err="1" smtClean="0"/>
              <a:t>pillars</a:t>
            </a:r>
            <a:r>
              <a:rPr lang="hu-HU" dirty="0" smtClean="0"/>
              <a:t> </a:t>
            </a:r>
            <a:r>
              <a:rPr lang="hu-HU" dirty="0" err="1" smtClean="0"/>
              <a:t>reinforcing</a:t>
            </a:r>
            <a:r>
              <a:rPr lang="hu-HU" dirty="0" smtClean="0"/>
              <a:t> </a:t>
            </a:r>
            <a:r>
              <a:rPr lang="hu-HU" dirty="0" err="1" smtClean="0"/>
              <a:t>each</a:t>
            </a:r>
            <a:r>
              <a:rPr lang="hu-HU" dirty="0" smtClean="0"/>
              <a:t> </a:t>
            </a:r>
            <a:r>
              <a:rPr lang="hu-HU" dirty="0" err="1" smtClean="0"/>
              <a:t>other</a:t>
            </a:r>
            <a:r>
              <a:rPr lang="hu-HU" dirty="0" smtClean="0"/>
              <a:t>, </a:t>
            </a:r>
            <a:r>
              <a:rPr lang="hu-HU" dirty="0" err="1" smtClean="0"/>
              <a:t>added</a:t>
            </a:r>
            <a:r>
              <a:rPr lang="hu-HU" dirty="0" smtClean="0"/>
              <a:t> </a:t>
            </a:r>
            <a:r>
              <a:rPr lang="hu-HU" dirty="0" err="1" smtClean="0"/>
              <a:t>by</a:t>
            </a:r>
            <a:r>
              <a:rPr lang="hu-HU" dirty="0" smtClean="0"/>
              <a:t> CB </a:t>
            </a:r>
            <a:r>
              <a:rPr lang="hu-HU" dirty="0" err="1" smtClean="0"/>
              <a:t>system</a:t>
            </a:r>
            <a:r>
              <a:rPr lang="hu-HU" dirty="0" smtClean="0"/>
              <a:t> (</a:t>
            </a:r>
            <a:r>
              <a:rPr lang="hu-HU" dirty="0" err="1" smtClean="0"/>
              <a:t>individual</a:t>
            </a:r>
            <a:r>
              <a:rPr lang="hu-HU" dirty="0" smtClean="0"/>
              <a:t>, </a:t>
            </a:r>
            <a:r>
              <a:rPr lang="hu-HU" dirty="0" err="1" smtClean="0"/>
              <a:t>general</a:t>
            </a:r>
            <a:r>
              <a:rPr lang="hu-HU" dirty="0" smtClean="0"/>
              <a:t>, </a:t>
            </a:r>
            <a:r>
              <a:rPr lang="hu-HU" dirty="0" err="1" smtClean="0"/>
              <a:t>information</a:t>
            </a:r>
            <a:r>
              <a:rPr lang="hu-HU" dirty="0" smtClean="0"/>
              <a:t>, </a:t>
            </a:r>
            <a:r>
              <a:rPr lang="hu-HU" dirty="0" err="1" smtClean="0"/>
              <a:t>institutional</a:t>
            </a:r>
            <a:r>
              <a:rPr lang="hu-HU" dirty="0" smtClean="0"/>
              <a:t> </a:t>
            </a:r>
            <a:r>
              <a:rPr lang="hu-HU" dirty="0" err="1" smtClean="0"/>
              <a:t>help</a:t>
            </a:r>
            <a:r>
              <a:rPr lang="hu-HU" dirty="0" smtClean="0"/>
              <a:t>,  </a:t>
            </a:r>
            <a:r>
              <a:rPr lang="hu-HU" dirty="0" err="1" smtClean="0"/>
              <a:t>prohibitions</a:t>
            </a:r>
            <a:r>
              <a:rPr lang="hu-HU" dirty="0" smtClean="0"/>
              <a:t>)</a:t>
            </a:r>
          </a:p>
          <a:p>
            <a:r>
              <a:rPr lang="hu-HU" dirty="0" err="1" smtClean="0"/>
              <a:t>But</a:t>
            </a:r>
            <a:r>
              <a:rPr lang="hu-HU" dirty="0" smtClean="0"/>
              <a:t> </a:t>
            </a:r>
            <a:r>
              <a:rPr lang="hu-HU" dirty="0" err="1" smtClean="0"/>
              <a:t>public</a:t>
            </a:r>
            <a:r>
              <a:rPr lang="hu-HU" dirty="0" smtClean="0"/>
              <a:t> </a:t>
            </a:r>
            <a:r>
              <a:rPr lang="hu-HU" dirty="0" err="1" smtClean="0"/>
              <a:t>participation</a:t>
            </a:r>
            <a:r>
              <a:rPr lang="hu-HU" dirty="0" smtClean="0"/>
              <a:t> is </a:t>
            </a:r>
            <a:r>
              <a:rPr lang="hu-HU" dirty="0" err="1" smtClean="0"/>
              <a:t>itself</a:t>
            </a:r>
            <a:r>
              <a:rPr lang="hu-HU" dirty="0" smtClean="0"/>
              <a:t> a part of a </a:t>
            </a:r>
            <a:r>
              <a:rPr lang="hu-HU" dirty="0" err="1" smtClean="0"/>
              <a:t>larger</a:t>
            </a:r>
            <a:r>
              <a:rPr lang="hu-HU" dirty="0" smtClean="0"/>
              <a:t> </a:t>
            </a:r>
            <a:r>
              <a:rPr lang="hu-HU" dirty="0" err="1" smtClean="0"/>
              <a:t>system</a:t>
            </a:r>
            <a:r>
              <a:rPr lang="hu-HU" dirty="0"/>
              <a:t> </a:t>
            </a:r>
            <a:r>
              <a:rPr lang="hu-HU" dirty="0" smtClean="0"/>
              <a:t>of </a:t>
            </a:r>
            <a:r>
              <a:rPr lang="hu-HU" dirty="0" err="1" smtClean="0"/>
              <a:t>the</a:t>
            </a:r>
            <a:r>
              <a:rPr lang="hu-HU" dirty="0" smtClean="0"/>
              <a:t> </a:t>
            </a:r>
            <a:r>
              <a:rPr lang="hu-HU" dirty="0" err="1" smtClean="0"/>
              <a:t>environmental</a:t>
            </a:r>
            <a:r>
              <a:rPr lang="hu-HU" dirty="0" smtClean="0"/>
              <a:t> </a:t>
            </a:r>
            <a:r>
              <a:rPr lang="hu-HU" dirty="0" err="1" smtClean="0"/>
              <a:t>procedural</a:t>
            </a:r>
            <a:r>
              <a:rPr lang="hu-HU" dirty="0" smtClean="0"/>
              <a:t> </a:t>
            </a:r>
            <a:r>
              <a:rPr lang="hu-HU" dirty="0" err="1" smtClean="0"/>
              <a:t>rights</a:t>
            </a:r>
            <a:r>
              <a:rPr lang="hu-HU" dirty="0" smtClean="0"/>
              <a:t> and </a:t>
            </a:r>
            <a:r>
              <a:rPr lang="hu-HU" dirty="0" err="1" smtClean="0"/>
              <a:t>further</a:t>
            </a:r>
            <a:r>
              <a:rPr lang="hu-HU" dirty="0" smtClean="0"/>
              <a:t> of </a:t>
            </a:r>
            <a:r>
              <a:rPr lang="hu-HU" dirty="0" err="1" smtClean="0"/>
              <a:t>procedural</a:t>
            </a:r>
            <a:r>
              <a:rPr lang="hu-HU" dirty="0" smtClean="0"/>
              <a:t> </a:t>
            </a:r>
            <a:r>
              <a:rPr lang="hu-HU" dirty="0" err="1" smtClean="0"/>
              <a:t>laws</a:t>
            </a:r>
            <a:endParaRPr lang="hu-HU" dirty="0" smtClean="0"/>
          </a:p>
          <a:p>
            <a:endParaRPr lang="hu-HU" dirty="0"/>
          </a:p>
        </p:txBody>
      </p:sp>
    </p:spTree>
    <p:extLst>
      <p:ext uri="{BB962C8B-B14F-4D97-AF65-F5344CB8AC3E}">
        <p14:creationId xmlns:p14="http://schemas.microsoft.com/office/powerpoint/2010/main" val="284857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Environmental</a:t>
            </a:r>
            <a:r>
              <a:rPr lang="hu-HU" dirty="0" smtClean="0"/>
              <a:t> </a:t>
            </a:r>
            <a:r>
              <a:rPr lang="hu-HU" dirty="0" err="1" smtClean="0"/>
              <a:t>procedural</a:t>
            </a:r>
            <a:r>
              <a:rPr lang="hu-HU" dirty="0" smtClean="0"/>
              <a:t> </a:t>
            </a:r>
            <a:r>
              <a:rPr lang="hu-HU" dirty="0" err="1" smtClean="0"/>
              <a:t>law</a:t>
            </a:r>
            <a:r>
              <a:rPr lang="hu-HU" dirty="0" smtClean="0"/>
              <a:t> </a:t>
            </a:r>
            <a:r>
              <a:rPr lang="hu-HU" dirty="0" err="1" smtClean="0"/>
              <a:t>in</a:t>
            </a:r>
            <a:r>
              <a:rPr lang="hu-HU" dirty="0" smtClean="0"/>
              <a:t> </a:t>
            </a:r>
            <a:r>
              <a:rPr lang="hu-HU" dirty="0" err="1" smtClean="0"/>
              <a:t>general</a:t>
            </a:r>
            <a:endParaRPr lang="hu-HU" dirty="0"/>
          </a:p>
        </p:txBody>
      </p:sp>
      <p:sp>
        <p:nvSpPr>
          <p:cNvPr id="3" name="Tartalom helye 2"/>
          <p:cNvSpPr>
            <a:spLocks noGrp="1"/>
          </p:cNvSpPr>
          <p:nvPr>
            <p:ph idx="1"/>
          </p:nvPr>
        </p:nvSpPr>
        <p:spPr/>
        <p:txBody>
          <a:bodyPr/>
          <a:lstStyle/>
          <a:p>
            <a:r>
              <a:rPr lang="hu-HU" dirty="0" err="1" smtClean="0"/>
              <a:t>Due</a:t>
            </a:r>
            <a:r>
              <a:rPr lang="hu-HU" dirty="0" smtClean="0"/>
              <a:t> </a:t>
            </a:r>
            <a:r>
              <a:rPr lang="hu-HU" dirty="0" err="1" smtClean="0"/>
              <a:t>process</a:t>
            </a:r>
            <a:r>
              <a:rPr lang="hu-HU" dirty="0" smtClean="0"/>
              <a:t>: fair and </a:t>
            </a:r>
            <a:r>
              <a:rPr lang="hu-HU" dirty="0" err="1" smtClean="0"/>
              <a:t>equitable</a:t>
            </a:r>
            <a:r>
              <a:rPr lang="hu-HU" dirty="0" smtClean="0"/>
              <a:t> </a:t>
            </a:r>
            <a:r>
              <a:rPr lang="hu-HU" dirty="0" err="1" smtClean="0"/>
              <a:t>procedural</a:t>
            </a:r>
            <a:r>
              <a:rPr lang="hu-HU" dirty="0" smtClean="0"/>
              <a:t> </a:t>
            </a:r>
            <a:r>
              <a:rPr lang="hu-HU" dirty="0" err="1" smtClean="0"/>
              <a:t>elements</a:t>
            </a:r>
            <a:r>
              <a:rPr lang="hu-HU" dirty="0" smtClean="0"/>
              <a:t> – </a:t>
            </a:r>
            <a:r>
              <a:rPr lang="hu-HU" dirty="0" err="1" smtClean="0"/>
              <a:t>sound</a:t>
            </a:r>
            <a:r>
              <a:rPr lang="hu-HU" dirty="0" smtClean="0"/>
              <a:t> </a:t>
            </a:r>
            <a:r>
              <a:rPr lang="hu-HU" dirty="0" err="1" smtClean="0"/>
              <a:t>institutions</a:t>
            </a:r>
            <a:r>
              <a:rPr lang="hu-HU" dirty="0" smtClean="0"/>
              <a:t> (</a:t>
            </a:r>
            <a:r>
              <a:rPr lang="hu-HU" dirty="0" err="1" smtClean="0"/>
              <a:t>independent</a:t>
            </a:r>
            <a:r>
              <a:rPr lang="hu-HU" dirty="0" smtClean="0"/>
              <a:t>, </a:t>
            </a:r>
            <a:r>
              <a:rPr lang="hu-HU" dirty="0" err="1" smtClean="0"/>
              <a:t>value</a:t>
            </a:r>
            <a:r>
              <a:rPr lang="hu-HU" dirty="0" smtClean="0"/>
              <a:t> </a:t>
            </a:r>
            <a:r>
              <a:rPr lang="hu-HU" dirty="0" err="1" smtClean="0"/>
              <a:t>driven</a:t>
            </a:r>
            <a:r>
              <a:rPr lang="hu-HU" dirty="0" smtClean="0"/>
              <a:t> etc.)</a:t>
            </a:r>
          </a:p>
          <a:p>
            <a:r>
              <a:rPr lang="hu-HU" dirty="0" err="1" smtClean="0"/>
              <a:t>Procedure</a:t>
            </a:r>
            <a:r>
              <a:rPr lang="hu-HU" dirty="0" smtClean="0"/>
              <a:t> over </a:t>
            </a:r>
            <a:r>
              <a:rPr lang="hu-HU" dirty="0" err="1" smtClean="0"/>
              <a:t>substances</a:t>
            </a:r>
            <a:r>
              <a:rPr lang="hu-HU" dirty="0" smtClean="0"/>
              <a:t>? </a:t>
            </a:r>
          </a:p>
          <a:p>
            <a:r>
              <a:rPr lang="hu-HU" dirty="0" err="1" smtClean="0"/>
              <a:t>Tarlock</a:t>
            </a:r>
            <a:r>
              <a:rPr lang="hu-HU" dirty="0" smtClean="0"/>
              <a:t>: </a:t>
            </a:r>
            <a:r>
              <a:rPr lang="hu-HU" dirty="0" err="1" smtClean="0"/>
              <a:t>environmental</a:t>
            </a:r>
            <a:r>
              <a:rPr lang="hu-HU" dirty="0" smtClean="0"/>
              <a:t> </a:t>
            </a:r>
            <a:r>
              <a:rPr lang="hu-HU" dirty="0" err="1" smtClean="0"/>
              <a:t>law</a:t>
            </a:r>
            <a:r>
              <a:rPr lang="hu-HU" dirty="0" smtClean="0"/>
              <a:t> is almost </a:t>
            </a:r>
            <a:r>
              <a:rPr lang="hu-HU" dirty="0" err="1" smtClean="0"/>
              <a:t>exclusively</a:t>
            </a:r>
            <a:r>
              <a:rPr lang="hu-HU" dirty="0" smtClean="0"/>
              <a:t> </a:t>
            </a:r>
            <a:r>
              <a:rPr lang="hu-HU" dirty="0" err="1" smtClean="0"/>
              <a:t>procedural</a:t>
            </a:r>
            <a:r>
              <a:rPr lang="hu-HU" dirty="0" smtClean="0"/>
              <a:t>, „</a:t>
            </a:r>
            <a:r>
              <a:rPr lang="hu-HU" dirty="0" err="1" smtClean="0"/>
              <a:t>lacks</a:t>
            </a:r>
            <a:r>
              <a:rPr lang="hu-HU" dirty="0" smtClean="0"/>
              <a:t> a </a:t>
            </a:r>
            <a:r>
              <a:rPr lang="hu-HU" dirty="0" err="1" smtClean="0"/>
              <a:t>compelling</a:t>
            </a:r>
            <a:r>
              <a:rPr lang="hu-HU" dirty="0" smtClean="0"/>
              <a:t> </a:t>
            </a:r>
            <a:r>
              <a:rPr lang="hu-HU" dirty="0" err="1" smtClean="0"/>
              <a:t>constitutional</a:t>
            </a:r>
            <a:r>
              <a:rPr lang="hu-HU" dirty="0" smtClean="0"/>
              <a:t> </a:t>
            </a:r>
            <a:r>
              <a:rPr lang="hu-HU" dirty="0" err="1" smtClean="0"/>
              <a:t>narrative</a:t>
            </a:r>
            <a:r>
              <a:rPr lang="hu-HU" dirty="0" smtClean="0"/>
              <a:t> </a:t>
            </a:r>
            <a:r>
              <a:rPr lang="hu-HU" dirty="0" err="1" smtClean="0"/>
              <a:t>rooted</a:t>
            </a:r>
            <a:r>
              <a:rPr lang="hu-HU" dirty="0" smtClean="0"/>
              <a:t> </a:t>
            </a:r>
            <a:r>
              <a:rPr lang="hu-HU" dirty="0" err="1" smtClean="0"/>
              <a:t>in</a:t>
            </a:r>
            <a:r>
              <a:rPr lang="hu-HU" dirty="0" smtClean="0"/>
              <a:t> Western </a:t>
            </a:r>
            <a:r>
              <a:rPr lang="hu-HU" dirty="0" err="1" smtClean="0"/>
              <a:t>values</a:t>
            </a:r>
            <a:r>
              <a:rPr lang="hu-HU" dirty="0" smtClean="0"/>
              <a:t>”</a:t>
            </a:r>
          </a:p>
          <a:p>
            <a:r>
              <a:rPr lang="hu-HU" dirty="0" smtClean="0"/>
              <a:t>NGO </a:t>
            </a:r>
            <a:r>
              <a:rPr lang="hu-HU" dirty="0" err="1" smtClean="0"/>
              <a:t>strategy</a:t>
            </a:r>
            <a:r>
              <a:rPr lang="hu-HU" dirty="0" smtClean="0"/>
              <a:t>: </a:t>
            </a:r>
            <a:r>
              <a:rPr lang="hu-HU" dirty="0" err="1" smtClean="0"/>
              <a:t>kill</a:t>
            </a:r>
            <a:r>
              <a:rPr lang="hu-HU" dirty="0" smtClean="0"/>
              <a:t> </a:t>
            </a:r>
            <a:r>
              <a:rPr lang="hu-HU" dirty="0" err="1" smtClean="0"/>
              <a:t>the</a:t>
            </a:r>
            <a:r>
              <a:rPr lang="hu-HU" dirty="0" smtClean="0"/>
              <a:t> </a:t>
            </a:r>
            <a:r>
              <a:rPr lang="hu-HU" dirty="0" err="1" smtClean="0"/>
              <a:t>time</a:t>
            </a:r>
            <a:r>
              <a:rPr lang="hu-HU" dirty="0" smtClean="0"/>
              <a:t> </a:t>
            </a:r>
            <a:r>
              <a:rPr lang="hu-HU" dirty="0" err="1" smtClean="0"/>
              <a:t>or</a:t>
            </a:r>
            <a:r>
              <a:rPr lang="hu-HU" dirty="0" smtClean="0"/>
              <a:t> </a:t>
            </a:r>
            <a:r>
              <a:rPr lang="hu-HU" dirty="0" err="1" smtClean="0"/>
              <a:t>find</a:t>
            </a:r>
            <a:r>
              <a:rPr lang="hu-HU" dirty="0" smtClean="0"/>
              <a:t> a fault </a:t>
            </a:r>
            <a:r>
              <a:rPr lang="hu-HU" dirty="0" err="1" smtClean="0"/>
              <a:t>in</a:t>
            </a:r>
            <a:r>
              <a:rPr lang="hu-HU" dirty="0" smtClean="0"/>
              <a:t> </a:t>
            </a:r>
            <a:r>
              <a:rPr lang="hu-HU" dirty="0" err="1" smtClean="0"/>
              <a:t>the</a:t>
            </a:r>
            <a:r>
              <a:rPr lang="hu-HU" dirty="0" smtClean="0"/>
              <a:t> </a:t>
            </a:r>
            <a:r>
              <a:rPr lang="hu-HU" dirty="0" err="1" smtClean="0"/>
              <a:t>decision-making</a:t>
            </a:r>
            <a:r>
              <a:rPr lang="hu-HU" dirty="0" smtClean="0"/>
              <a:t> </a:t>
            </a:r>
            <a:r>
              <a:rPr lang="hu-HU" dirty="0" err="1" smtClean="0"/>
              <a:t>procedure</a:t>
            </a:r>
            <a:r>
              <a:rPr lang="hu-HU" dirty="0" smtClean="0"/>
              <a:t>, </a:t>
            </a:r>
            <a:r>
              <a:rPr lang="hu-HU" dirty="0" err="1" smtClean="0"/>
              <a:t>because</a:t>
            </a:r>
            <a:r>
              <a:rPr lang="hu-HU" dirty="0" smtClean="0"/>
              <a:t> </a:t>
            </a:r>
            <a:r>
              <a:rPr lang="hu-HU" dirty="0" err="1" smtClean="0"/>
              <a:t>there</a:t>
            </a:r>
            <a:r>
              <a:rPr lang="hu-HU" dirty="0" smtClean="0"/>
              <a:t> is </a:t>
            </a:r>
            <a:r>
              <a:rPr lang="hu-HU" dirty="0" err="1" smtClean="0"/>
              <a:t>not</a:t>
            </a:r>
            <a:r>
              <a:rPr lang="hu-HU" dirty="0" smtClean="0"/>
              <a:t> </a:t>
            </a:r>
            <a:r>
              <a:rPr lang="hu-HU" dirty="0" err="1" smtClean="0"/>
              <a:t>too</a:t>
            </a:r>
            <a:r>
              <a:rPr lang="hu-HU" dirty="0" smtClean="0"/>
              <a:t> </a:t>
            </a:r>
            <a:r>
              <a:rPr lang="hu-HU" dirty="0" err="1" smtClean="0"/>
              <a:t>much</a:t>
            </a:r>
            <a:r>
              <a:rPr lang="hu-HU" dirty="0" smtClean="0"/>
              <a:t> </a:t>
            </a:r>
            <a:r>
              <a:rPr lang="hu-HU" dirty="0" err="1" smtClean="0"/>
              <a:t>hope</a:t>
            </a:r>
            <a:r>
              <a:rPr lang="hu-HU" dirty="0" smtClean="0"/>
              <a:t> </a:t>
            </a:r>
            <a:r>
              <a:rPr lang="hu-HU" dirty="0" err="1" smtClean="0"/>
              <a:t>to</a:t>
            </a:r>
            <a:r>
              <a:rPr lang="hu-HU" dirty="0" smtClean="0"/>
              <a:t> </a:t>
            </a:r>
            <a:r>
              <a:rPr lang="hu-HU" dirty="0" err="1" smtClean="0"/>
              <a:t>win</a:t>
            </a:r>
            <a:r>
              <a:rPr lang="hu-HU" dirty="0" smtClean="0"/>
              <a:t> a </a:t>
            </a:r>
            <a:r>
              <a:rPr lang="hu-HU" dirty="0" err="1" smtClean="0"/>
              <a:t>case</a:t>
            </a:r>
            <a:r>
              <a:rPr lang="hu-HU" dirty="0" smtClean="0"/>
              <a:t> </a:t>
            </a:r>
            <a:r>
              <a:rPr lang="hu-HU" dirty="0" err="1" smtClean="0"/>
              <a:t>on</a:t>
            </a:r>
            <a:r>
              <a:rPr lang="hu-HU" dirty="0" smtClean="0"/>
              <a:t> </a:t>
            </a:r>
            <a:r>
              <a:rPr lang="hu-HU" dirty="0" err="1" smtClean="0"/>
              <a:t>long</a:t>
            </a:r>
            <a:r>
              <a:rPr lang="hu-HU" dirty="0" smtClean="0"/>
              <a:t> </a:t>
            </a:r>
            <a:r>
              <a:rPr lang="hu-HU" dirty="0" err="1" smtClean="0"/>
              <a:t>run</a:t>
            </a:r>
            <a:r>
              <a:rPr lang="hu-HU" dirty="0" smtClean="0"/>
              <a:t>, </a:t>
            </a:r>
            <a:r>
              <a:rPr lang="hu-HU" dirty="0" err="1" smtClean="0"/>
              <a:t>based</a:t>
            </a:r>
            <a:r>
              <a:rPr lang="hu-HU" dirty="0" smtClean="0"/>
              <a:t> </a:t>
            </a:r>
            <a:r>
              <a:rPr lang="hu-HU" dirty="0" err="1" smtClean="0"/>
              <a:t>on</a:t>
            </a:r>
            <a:r>
              <a:rPr lang="hu-HU" dirty="0" smtClean="0"/>
              <a:t> </a:t>
            </a:r>
            <a:r>
              <a:rPr lang="hu-HU" dirty="0" err="1" smtClean="0"/>
              <a:t>the</a:t>
            </a:r>
            <a:r>
              <a:rPr lang="hu-HU" dirty="0" smtClean="0"/>
              <a:t> </a:t>
            </a:r>
            <a:r>
              <a:rPr lang="hu-HU" dirty="0" err="1" smtClean="0"/>
              <a:t>value</a:t>
            </a:r>
            <a:r>
              <a:rPr lang="hu-HU" dirty="0" smtClean="0"/>
              <a:t> </a:t>
            </a:r>
            <a:r>
              <a:rPr lang="hu-HU" dirty="0" err="1" smtClean="0"/>
              <a:t>system</a:t>
            </a:r>
            <a:r>
              <a:rPr lang="hu-HU" dirty="0" smtClean="0"/>
              <a:t> of </a:t>
            </a:r>
            <a:r>
              <a:rPr lang="hu-HU" dirty="0" err="1" smtClean="0"/>
              <a:t>our</a:t>
            </a:r>
            <a:r>
              <a:rPr lang="hu-HU" dirty="0" smtClean="0"/>
              <a:t> </a:t>
            </a:r>
            <a:r>
              <a:rPr lang="hu-HU" dirty="0" err="1" smtClean="0"/>
              <a:t>societies</a:t>
            </a:r>
            <a:r>
              <a:rPr lang="hu-HU" dirty="0" smtClean="0"/>
              <a:t>, </a:t>
            </a:r>
            <a:r>
              <a:rPr lang="hu-HU" dirty="0" err="1" smtClean="0"/>
              <a:t>inherent</a:t>
            </a:r>
            <a:r>
              <a:rPr lang="hu-HU" dirty="0" smtClean="0"/>
              <a:t> </a:t>
            </a:r>
            <a:r>
              <a:rPr lang="hu-HU" dirty="0" err="1" smtClean="0"/>
              <a:t>in</a:t>
            </a:r>
            <a:r>
              <a:rPr lang="hu-HU" dirty="0" smtClean="0"/>
              <a:t> </a:t>
            </a:r>
            <a:r>
              <a:rPr lang="hu-HU" dirty="0" err="1" smtClean="0"/>
              <a:t>our</a:t>
            </a:r>
            <a:r>
              <a:rPr lang="hu-HU" dirty="0" smtClean="0"/>
              <a:t> </a:t>
            </a:r>
            <a:r>
              <a:rPr lang="hu-HU" dirty="0" err="1" smtClean="0"/>
              <a:t>laws</a:t>
            </a:r>
            <a:endParaRPr lang="hu-HU" dirty="0"/>
          </a:p>
        </p:txBody>
      </p:sp>
    </p:spTree>
    <p:extLst>
      <p:ext uri="{BB962C8B-B14F-4D97-AF65-F5344CB8AC3E}">
        <p14:creationId xmlns:p14="http://schemas.microsoft.com/office/powerpoint/2010/main" val="1478004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Environmental</a:t>
            </a:r>
            <a:r>
              <a:rPr lang="hu-HU" dirty="0" smtClean="0"/>
              <a:t> </a:t>
            </a:r>
            <a:r>
              <a:rPr lang="hu-HU" dirty="0" err="1" smtClean="0"/>
              <a:t>procedural</a:t>
            </a:r>
            <a:r>
              <a:rPr lang="hu-HU" dirty="0" smtClean="0"/>
              <a:t> </a:t>
            </a:r>
            <a:r>
              <a:rPr lang="hu-HU" dirty="0" err="1" smtClean="0"/>
              <a:t>law</a:t>
            </a:r>
            <a:r>
              <a:rPr lang="hu-HU" dirty="0" smtClean="0"/>
              <a:t> </a:t>
            </a:r>
            <a:r>
              <a:rPr lang="hu-HU" dirty="0" err="1" smtClean="0"/>
              <a:t>as</a:t>
            </a:r>
            <a:r>
              <a:rPr lang="hu-HU" dirty="0" smtClean="0"/>
              <a:t> a </a:t>
            </a:r>
            <a:r>
              <a:rPr lang="hu-HU" dirty="0" err="1" smtClean="0"/>
              <a:t>pendulum</a:t>
            </a:r>
            <a:endParaRPr lang="hu-HU" dirty="0"/>
          </a:p>
        </p:txBody>
      </p:sp>
      <p:sp>
        <p:nvSpPr>
          <p:cNvPr id="3" name="Tartalom helye 2"/>
          <p:cNvSpPr>
            <a:spLocks noGrp="1"/>
          </p:cNvSpPr>
          <p:nvPr>
            <p:ph idx="1"/>
          </p:nvPr>
        </p:nvSpPr>
        <p:spPr>
          <a:xfrm>
            <a:off x="838200" y="1690688"/>
            <a:ext cx="10515600" cy="4351338"/>
          </a:xfrm>
        </p:spPr>
        <p:txBody>
          <a:bodyPr/>
          <a:lstStyle/>
          <a:p>
            <a:r>
              <a:rPr lang="hu-HU" dirty="0" smtClean="0"/>
              <a:t>The </a:t>
            </a:r>
            <a:r>
              <a:rPr lang="hu-HU" dirty="0" err="1" smtClean="0"/>
              <a:t>Olson</a:t>
            </a:r>
            <a:r>
              <a:rPr lang="hu-HU" dirty="0" smtClean="0"/>
              <a:t> </a:t>
            </a:r>
            <a:r>
              <a:rPr lang="hu-HU" dirty="0" err="1" smtClean="0"/>
              <a:t>paradigm</a:t>
            </a:r>
            <a:r>
              <a:rPr lang="hu-HU" dirty="0" smtClean="0"/>
              <a:t>/free </a:t>
            </a:r>
            <a:r>
              <a:rPr lang="hu-HU" dirty="0" err="1" smtClean="0"/>
              <a:t>riders</a:t>
            </a:r>
            <a:r>
              <a:rPr lang="hu-HU" dirty="0" smtClean="0"/>
              <a:t> of </a:t>
            </a:r>
            <a:r>
              <a:rPr lang="hu-HU" dirty="0" err="1" smtClean="0"/>
              <a:t>the</a:t>
            </a:r>
            <a:r>
              <a:rPr lang="hu-HU" dirty="0" smtClean="0"/>
              <a:t> </a:t>
            </a:r>
            <a:r>
              <a:rPr lang="hu-HU" dirty="0" err="1" smtClean="0"/>
              <a:t>society</a:t>
            </a:r>
            <a:r>
              <a:rPr lang="hu-HU" dirty="0" smtClean="0"/>
              <a:t> – vs. „</a:t>
            </a:r>
            <a:r>
              <a:rPr lang="hu-HU" dirty="0" err="1" smtClean="0"/>
              <a:t>republican</a:t>
            </a:r>
            <a:r>
              <a:rPr lang="hu-HU" dirty="0" smtClean="0"/>
              <a:t> </a:t>
            </a:r>
            <a:r>
              <a:rPr lang="hu-HU" dirty="0" err="1" smtClean="0"/>
              <a:t>moments</a:t>
            </a:r>
            <a:r>
              <a:rPr lang="hu-HU" dirty="0" smtClean="0"/>
              <a:t>” (James Pope)</a:t>
            </a:r>
          </a:p>
          <a:p>
            <a:r>
              <a:rPr lang="hu-HU" dirty="0" err="1" smtClean="0"/>
              <a:t>Second</a:t>
            </a:r>
            <a:r>
              <a:rPr lang="hu-HU" dirty="0" smtClean="0"/>
              <a:t> </a:t>
            </a:r>
            <a:r>
              <a:rPr lang="hu-HU" dirty="0" err="1" smtClean="0"/>
              <a:t>round</a:t>
            </a:r>
            <a:r>
              <a:rPr lang="hu-HU" dirty="0" smtClean="0"/>
              <a:t>: </a:t>
            </a:r>
            <a:r>
              <a:rPr lang="hu-HU" dirty="0" err="1" smtClean="0"/>
              <a:t>the</a:t>
            </a:r>
            <a:r>
              <a:rPr lang="hu-HU" dirty="0" smtClean="0"/>
              <a:t> </a:t>
            </a:r>
            <a:r>
              <a:rPr lang="hu-HU" dirty="0" err="1" smtClean="0"/>
              <a:t>industry</a:t>
            </a:r>
            <a:r>
              <a:rPr lang="hu-HU" dirty="0" smtClean="0"/>
              <a:t> </a:t>
            </a:r>
            <a:r>
              <a:rPr lang="hu-HU" dirty="0" err="1" smtClean="0"/>
              <a:t>captures</a:t>
            </a:r>
            <a:r>
              <a:rPr lang="hu-HU" dirty="0" smtClean="0"/>
              <a:t> </a:t>
            </a:r>
            <a:r>
              <a:rPr lang="hu-HU" dirty="0" err="1" smtClean="0"/>
              <a:t>the</a:t>
            </a:r>
            <a:r>
              <a:rPr lang="hu-HU" dirty="0" smtClean="0"/>
              <a:t> </a:t>
            </a:r>
            <a:r>
              <a:rPr lang="hu-HU" dirty="0" err="1" smtClean="0"/>
              <a:t>implementation</a:t>
            </a:r>
            <a:r>
              <a:rPr lang="hu-HU" dirty="0" smtClean="0"/>
              <a:t> </a:t>
            </a:r>
            <a:r>
              <a:rPr lang="hu-HU" dirty="0" err="1" smtClean="0"/>
              <a:t>phase</a:t>
            </a:r>
            <a:r>
              <a:rPr lang="hu-HU" dirty="0" smtClean="0"/>
              <a:t> </a:t>
            </a:r>
            <a:r>
              <a:rPr lang="hu-HU" dirty="0" err="1" smtClean="0"/>
              <a:t>by</a:t>
            </a:r>
            <a:r>
              <a:rPr lang="hu-HU" dirty="0" smtClean="0"/>
              <a:t> a </a:t>
            </a:r>
            <a:r>
              <a:rPr lang="hu-HU" dirty="0" err="1" smtClean="0"/>
              <a:t>broad</a:t>
            </a:r>
            <a:r>
              <a:rPr lang="hu-HU" dirty="0" smtClean="0"/>
              <a:t> </a:t>
            </a:r>
            <a:r>
              <a:rPr lang="hu-HU" dirty="0" err="1" smtClean="0"/>
              <a:t>delegation</a:t>
            </a:r>
            <a:r>
              <a:rPr lang="hu-HU" dirty="0" smtClean="0"/>
              <a:t> of </a:t>
            </a:r>
            <a:r>
              <a:rPr lang="hu-HU" dirty="0" err="1" smtClean="0"/>
              <a:t>power</a:t>
            </a:r>
            <a:r>
              <a:rPr lang="hu-HU" dirty="0" smtClean="0"/>
              <a:t> </a:t>
            </a:r>
            <a:r>
              <a:rPr lang="hu-HU" dirty="0" err="1" smtClean="0"/>
              <a:t>to</a:t>
            </a:r>
            <a:r>
              <a:rPr lang="hu-HU" dirty="0" smtClean="0"/>
              <a:t> </a:t>
            </a:r>
            <a:r>
              <a:rPr lang="hu-HU" dirty="0" err="1" smtClean="0"/>
              <a:t>the</a:t>
            </a:r>
            <a:r>
              <a:rPr lang="hu-HU" dirty="0" smtClean="0"/>
              <a:t> </a:t>
            </a:r>
            <a:r>
              <a:rPr lang="hu-HU" dirty="0" err="1" smtClean="0"/>
              <a:t>agencies</a:t>
            </a:r>
            <a:r>
              <a:rPr lang="hu-HU" dirty="0" smtClean="0"/>
              <a:t> (</a:t>
            </a:r>
            <a:r>
              <a:rPr lang="hu-HU" dirty="0" err="1" smtClean="0"/>
              <a:t>Farber</a:t>
            </a:r>
            <a:r>
              <a:rPr lang="hu-HU" dirty="0" smtClean="0"/>
              <a:t>)</a:t>
            </a:r>
          </a:p>
          <a:p>
            <a:r>
              <a:rPr lang="hu-HU" dirty="0" err="1" smtClean="0"/>
              <a:t>Unless</a:t>
            </a:r>
            <a:r>
              <a:rPr lang="hu-HU" dirty="0" smtClean="0"/>
              <a:t> </a:t>
            </a:r>
            <a:r>
              <a:rPr lang="hu-HU" dirty="0" err="1" smtClean="0"/>
              <a:t>strong</a:t>
            </a:r>
            <a:r>
              <a:rPr lang="hu-HU" dirty="0" smtClean="0"/>
              <a:t> </a:t>
            </a:r>
            <a:r>
              <a:rPr lang="hu-HU" dirty="0" err="1" smtClean="0"/>
              <a:t>procedural</a:t>
            </a:r>
            <a:r>
              <a:rPr lang="hu-HU" dirty="0" smtClean="0"/>
              <a:t> </a:t>
            </a:r>
            <a:r>
              <a:rPr lang="hu-HU" dirty="0" err="1" smtClean="0"/>
              <a:t>rules</a:t>
            </a:r>
            <a:r>
              <a:rPr lang="hu-HU" dirty="0" smtClean="0"/>
              <a:t> </a:t>
            </a:r>
            <a:r>
              <a:rPr lang="hu-HU" dirty="0" err="1" smtClean="0"/>
              <a:t>exclude</a:t>
            </a:r>
            <a:r>
              <a:rPr lang="hu-HU" dirty="0" smtClean="0"/>
              <a:t> </a:t>
            </a:r>
            <a:r>
              <a:rPr lang="hu-HU" dirty="0" err="1" smtClean="0"/>
              <a:t>the</a:t>
            </a:r>
            <a:r>
              <a:rPr lang="hu-HU" dirty="0" smtClean="0"/>
              <a:t> </a:t>
            </a:r>
            <a:r>
              <a:rPr lang="hu-HU" dirty="0" err="1" smtClean="0"/>
              <a:t>stronger</a:t>
            </a:r>
            <a:r>
              <a:rPr lang="hu-HU" dirty="0" smtClean="0"/>
              <a:t> </a:t>
            </a:r>
            <a:r>
              <a:rPr lang="hu-HU" dirty="0" err="1" smtClean="0"/>
              <a:t>party</a:t>
            </a:r>
            <a:r>
              <a:rPr lang="hu-HU" dirty="0" smtClean="0"/>
              <a:t> </a:t>
            </a:r>
            <a:r>
              <a:rPr lang="hu-HU" dirty="0" err="1" smtClean="0"/>
              <a:t>to</a:t>
            </a:r>
            <a:r>
              <a:rPr lang="hu-HU" dirty="0" smtClean="0"/>
              <a:t> </a:t>
            </a:r>
            <a:r>
              <a:rPr lang="hu-HU" dirty="0" err="1" smtClean="0"/>
              <a:t>overwhelm</a:t>
            </a:r>
            <a:r>
              <a:rPr lang="hu-HU" dirty="0" smtClean="0"/>
              <a:t> </a:t>
            </a:r>
            <a:r>
              <a:rPr lang="hu-HU" dirty="0" err="1" smtClean="0"/>
              <a:t>the</a:t>
            </a:r>
            <a:r>
              <a:rPr lang="hu-HU" dirty="0" smtClean="0"/>
              <a:t> </a:t>
            </a:r>
            <a:r>
              <a:rPr lang="hu-HU" dirty="0" err="1" smtClean="0"/>
              <a:t>procedure</a:t>
            </a:r>
            <a:r>
              <a:rPr lang="hu-HU" dirty="0" smtClean="0"/>
              <a:t> and </a:t>
            </a:r>
            <a:r>
              <a:rPr lang="hu-HU" dirty="0" err="1" smtClean="0"/>
              <a:t>supports</a:t>
            </a:r>
            <a:r>
              <a:rPr lang="hu-HU" dirty="0" smtClean="0"/>
              <a:t> </a:t>
            </a:r>
            <a:r>
              <a:rPr lang="hu-HU" dirty="0" err="1" smtClean="0"/>
              <a:t>the</a:t>
            </a:r>
            <a:r>
              <a:rPr lang="hu-HU" dirty="0" smtClean="0"/>
              <a:t> </a:t>
            </a:r>
            <a:r>
              <a:rPr lang="hu-HU" dirty="0" err="1" smtClean="0"/>
              <a:t>capacity</a:t>
            </a:r>
            <a:r>
              <a:rPr lang="hu-HU" dirty="0" smtClean="0"/>
              <a:t> of </a:t>
            </a:r>
            <a:r>
              <a:rPr lang="hu-HU" dirty="0" err="1" smtClean="0"/>
              <a:t>the</a:t>
            </a:r>
            <a:r>
              <a:rPr lang="hu-HU" dirty="0" smtClean="0"/>
              <a:t> </a:t>
            </a:r>
            <a:r>
              <a:rPr lang="hu-HU" dirty="0" err="1" smtClean="0"/>
              <a:t>weaker</a:t>
            </a:r>
            <a:r>
              <a:rPr lang="hu-HU" dirty="0" smtClean="0"/>
              <a:t> </a:t>
            </a:r>
            <a:r>
              <a:rPr lang="hu-HU" dirty="0" err="1" smtClean="0"/>
              <a:t>one</a:t>
            </a:r>
            <a:endParaRPr lang="hu-HU" dirty="0"/>
          </a:p>
        </p:txBody>
      </p:sp>
    </p:spTree>
    <p:extLst>
      <p:ext uri="{BB962C8B-B14F-4D97-AF65-F5344CB8AC3E}">
        <p14:creationId xmlns:p14="http://schemas.microsoft.com/office/powerpoint/2010/main" val="436543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International </a:t>
            </a:r>
            <a:r>
              <a:rPr lang="hu-HU" dirty="0" err="1" smtClean="0"/>
              <a:t>procedural</a:t>
            </a:r>
            <a:r>
              <a:rPr lang="hu-HU" dirty="0" smtClean="0"/>
              <a:t> </a:t>
            </a:r>
            <a:r>
              <a:rPr lang="hu-HU" dirty="0" err="1" smtClean="0"/>
              <a:t>environmental</a:t>
            </a:r>
            <a:r>
              <a:rPr lang="hu-HU" dirty="0" smtClean="0"/>
              <a:t> </a:t>
            </a:r>
            <a:r>
              <a:rPr lang="hu-HU" dirty="0" err="1" smtClean="0"/>
              <a:t>law</a:t>
            </a:r>
            <a:endParaRPr lang="hu-HU" dirty="0"/>
          </a:p>
        </p:txBody>
      </p:sp>
      <p:sp>
        <p:nvSpPr>
          <p:cNvPr id="3" name="Tartalom helye 2"/>
          <p:cNvSpPr>
            <a:spLocks noGrp="1"/>
          </p:cNvSpPr>
          <p:nvPr>
            <p:ph idx="1"/>
          </p:nvPr>
        </p:nvSpPr>
        <p:spPr/>
        <p:txBody>
          <a:bodyPr>
            <a:normAutofit lnSpcReduction="10000"/>
          </a:bodyPr>
          <a:lstStyle/>
          <a:p>
            <a:r>
              <a:rPr lang="hu-HU" dirty="0" smtClean="0"/>
              <a:t>Global </a:t>
            </a:r>
            <a:r>
              <a:rPr lang="hu-HU" dirty="0" err="1" smtClean="0"/>
              <a:t>environmental</a:t>
            </a:r>
            <a:r>
              <a:rPr lang="hu-HU" dirty="0" smtClean="0"/>
              <a:t> </a:t>
            </a:r>
            <a:r>
              <a:rPr lang="hu-HU" dirty="0" err="1" smtClean="0"/>
              <a:t>problems</a:t>
            </a:r>
            <a:r>
              <a:rPr lang="hu-HU" dirty="0" smtClean="0"/>
              <a:t>: </a:t>
            </a:r>
            <a:r>
              <a:rPr lang="hu-HU" dirty="0" err="1" smtClean="0"/>
              <a:t>need</a:t>
            </a:r>
            <a:r>
              <a:rPr lang="hu-HU" dirty="0" smtClean="0"/>
              <a:t> </a:t>
            </a:r>
            <a:r>
              <a:rPr lang="hu-HU" dirty="0" err="1" smtClean="0"/>
              <a:t>quick</a:t>
            </a:r>
            <a:r>
              <a:rPr lang="hu-HU" dirty="0" smtClean="0"/>
              <a:t> </a:t>
            </a:r>
            <a:r>
              <a:rPr lang="hu-HU" dirty="0" err="1" smtClean="0"/>
              <a:t>reactions</a:t>
            </a:r>
            <a:r>
              <a:rPr lang="hu-HU" dirty="0" smtClean="0"/>
              <a:t>, </a:t>
            </a:r>
            <a:r>
              <a:rPr lang="hu-HU" dirty="0" err="1" smtClean="0"/>
              <a:t>flexible</a:t>
            </a:r>
            <a:r>
              <a:rPr lang="hu-HU" dirty="0" smtClean="0"/>
              <a:t> (</a:t>
            </a:r>
            <a:r>
              <a:rPr lang="hu-HU" dirty="0" err="1" smtClean="0"/>
              <a:t>resilient</a:t>
            </a:r>
            <a:r>
              <a:rPr lang="hu-HU" dirty="0" smtClean="0"/>
              <a:t>) </a:t>
            </a:r>
            <a:r>
              <a:rPr lang="hu-HU" dirty="0" err="1" smtClean="0"/>
              <a:t>solutions</a:t>
            </a:r>
            <a:endParaRPr lang="hu-HU" dirty="0" smtClean="0"/>
          </a:p>
          <a:p>
            <a:r>
              <a:rPr lang="hu-HU" dirty="0" err="1"/>
              <a:t>S</a:t>
            </a:r>
            <a:r>
              <a:rPr lang="hu-HU" baseline="0" dirty="0" err="1" smtClean="0"/>
              <a:t>tates</a:t>
            </a:r>
            <a:r>
              <a:rPr lang="hu-HU" baseline="0" dirty="0" smtClean="0"/>
              <a:t> </a:t>
            </a:r>
            <a:r>
              <a:rPr lang="hu-HU" baseline="0" dirty="0" err="1" smtClean="0"/>
              <a:t>are</a:t>
            </a:r>
            <a:r>
              <a:rPr lang="hu-HU" baseline="0" dirty="0" smtClean="0"/>
              <a:t> almost </a:t>
            </a:r>
            <a:r>
              <a:rPr lang="hu-HU" baseline="0" dirty="0" err="1" smtClean="0"/>
              <a:t>only</a:t>
            </a:r>
            <a:r>
              <a:rPr lang="hu-HU" baseline="0" dirty="0" smtClean="0"/>
              <a:t> </a:t>
            </a:r>
            <a:r>
              <a:rPr lang="hu-HU" baseline="0" dirty="0" err="1" smtClean="0"/>
              <a:t>intermediates</a:t>
            </a:r>
            <a:r>
              <a:rPr lang="hu-HU" baseline="0" dirty="0" smtClean="0"/>
              <a:t>, </a:t>
            </a:r>
            <a:r>
              <a:rPr lang="hu-HU" baseline="0" dirty="0" err="1" smtClean="0"/>
              <a:t>the</a:t>
            </a:r>
            <a:r>
              <a:rPr lang="hu-HU" baseline="0" dirty="0" smtClean="0"/>
              <a:t> </a:t>
            </a:r>
            <a:r>
              <a:rPr lang="hu-HU" baseline="0" dirty="0" err="1" smtClean="0"/>
              <a:t>real</a:t>
            </a:r>
            <a:r>
              <a:rPr lang="hu-HU" baseline="0" dirty="0" smtClean="0"/>
              <a:t> </a:t>
            </a:r>
            <a:r>
              <a:rPr lang="hu-HU" baseline="0" dirty="0" err="1" smtClean="0"/>
              <a:t>actors</a:t>
            </a:r>
            <a:r>
              <a:rPr lang="hu-HU" baseline="0" dirty="0" smtClean="0"/>
              <a:t> </a:t>
            </a:r>
            <a:r>
              <a:rPr lang="hu-HU" baseline="0" dirty="0" err="1" smtClean="0"/>
              <a:t>are</a:t>
            </a:r>
            <a:r>
              <a:rPr lang="hu-HU" baseline="0" dirty="0" smtClean="0"/>
              <a:t> </a:t>
            </a:r>
            <a:r>
              <a:rPr lang="hu-HU" baseline="0" dirty="0" err="1" smtClean="0"/>
              <a:t>the</a:t>
            </a:r>
            <a:r>
              <a:rPr lang="hu-HU" baseline="0" dirty="0" smtClean="0"/>
              <a:t> </a:t>
            </a:r>
            <a:r>
              <a:rPr lang="hu-HU" baseline="0" dirty="0" err="1" smtClean="0"/>
              <a:t>polluting</a:t>
            </a:r>
            <a:r>
              <a:rPr lang="hu-HU" baseline="0" dirty="0" smtClean="0"/>
              <a:t> </a:t>
            </a:r>
            <a:r>
              <a:rPr lang="hu-HU" baseline="0" dirty="0" err="1" smtClean="0"/>
              <a:t>companies</a:t>
            </a:r>
            <a:r>
              <a:rPr lang="hu-HU" baseline="0" dirty="0" smtClean="0"/>
              <a:t> and </a:t>
            </a:r>
            <a:r>
              <a:rPr lang="hu-HU" baseline="0" dirty="0" err="1" smtClean="0"/>
              <a:t>the</a:t>
            </a:r>
            <a:r>
              <a:rPr lang="hu-HU" baseline="0" dirty="0" smtClean="0"/>
              <a:t> </a:t>
            </a:r>
            <a:r>
              <a:rPr lang="hu-HU" baseline="0" dirty="0" err="1" smtClean="0"/>
              <a:t>communities</a:t>
            </a:r>
            <a:r>
              <a:rPr lang="hu-HU" baseline="0" dirty="0" smtClean="0"/>
              <a:t> </a:t>
            </a:r>
            <a:r>
              <a:rPr lang="hu-HU" baseline="0" dirty="0" err="1" smtClean="0"/>
              <a:t>that</a:t>
            </a:r>
            <a:r>
              <a:rPr lang="hu-HU" baseline="0" dirty="0" smtClean="0"/>
              <a:t> </a:t>
            </a:r>
            <a:r>
              <a:rPr lang="hu-HU" baseline="0" dirty="0" err="1" smtClean="0"/>
              <a:t>care</a:t>
            </a:r>
            <a:r>
              <a:rPr lang="hu-HU" baseline="0" dirty="0" smtClean="0"/>
              <a:t> </a:t>
            </a:r>
            <a:r>
              <a:rPr lang="hu-HU" baseline="0" dirty="0" err="1" smtClean="0"/>
              <a:t>for</a:t>
            </a:r>
            <a:r>
              <a:rPr lang="hu-HU" baseline="0" dirty="0" smtClean="0"/>
              <a:t> </a:t>
            </a:r>
            <a:r>
              <a:rPr lang="hu-HU" baseline="0" dirty="0" err="1" smtClean="0"/>
              <a:t>it</a:t>
            </a:r>
            <a:r>
              <a:rPr lang="hu-HU" baseline="0" dirty="0" smtClean="0"/>
              <a:t>.</a:t>
            </a:r>
          </a:p>
          <a:p>
            <a:r>
              <a:rPr lang="hu-HU" dirty="0" err="1" smtClean="0"/>
              <a:t>Communication</a:t>
            </a:r>
            <a:r>
              <a:rPr lang="hu-HU" dirty="0" smtClean="0"/>
              <a:t> of </a:t>
            </a:r>
            <a:r>
              <a:rPr lang="hu-HU" dirty="0" err="1" smtClean="0"/>
              <a:t>the</a:t>
            </a:r>
            <a:r>
              <a:rPr lang="hu-HU" dirty="0" smtClean="0"/>
              <a:t> </a:t>
            </a:r>
            <a:r>
              <a:rPr lang="hu-HU" dirty="0" err="1" smtClean="0"/>
              <a:t>souvereigns</a:t>
            </a:r>
            <a:r>
              <a:rPr lang="hu-HU" dirty="0" smtClean="0"/>
              <a:t> (</a:t>
            </a:r>
            <a:r>
              <a:rPr lang="hu-HU" dirty="0" err="1" smtClean="0"/>
              <a:t>procedure</a:t>
            </a:r>
            <a:r>
              <a:rPr lang="hu-HU" dirty="0" smtClean="0"/>
              <a:t>) is </a:t>
            </a:r>
            <a:r>
              <a:rPr lang="hu-HU" dirty="0" err="1" smtClean="0"/>
              <a:t>in</a:t>
            </a:r>
            <a:r>
              <a:rPr lang="hu-HU" dirty="0" smtClean="0"/>
              <a:t> </a:t>
            </a:r>
            <a:r>
              <a:rPr lang="hu-HU" dirty="0" err="1" smtClean="0"/>
              <a:t>itself</a:t>
            </a:r>
            <a:r>
              <a:rPr lang="hu-HU" dirty="0" smtClean="0"/>
              <a:t> a </a:t>
            </a:r>
            <a:r>
              <a:rPr lang="hu-HU" dirty="0" err="1" smtClean="0"/>
              <a:t>goal</a:t>
            </a:r>
            <a:r>
              <a:rPr lang="hu-HU" dirty="0" smtClean="0"/>
              <a:t> (</a:t>
            </a:r>
            <a:r>
              <a:rPr lang="hu-HU" dirty="0" err="1" smtClean="0"/>
              <a:t>fact</a:t>
            </a:r>
            <a:r>
              <a:rPr lang="hu-HU" dirty="0" smtClean="0"/>
              <a:t> </a:t>
            </a:r>
            <a:r>
              <a:rPr lang="hu-HU" dirty="0" err="1" smtClean="0"/>
              <a:t>finding</a:t>
            </a:r>
            <a:r>
              <a:rPr lang="hu-HU" dirty="0" smtClean="0"/>
              <a:t>, </a:t>
            </a:r>
            <a:r>
              <a:rPr lang="hu-HU" dirty="0" err="1" smtClean="0"/>
              <a:t>clarification</a:t>
            </a:r>
            <a:r>
              <a:rPr lang="hu-HU" dirty="0" smtClean="0"/>
              <a:t> etc.) </a:t>
            </a:r>
          </a:p>
          <a:p>
            <a:r>
              <a:rPr lang="hu-HU" dirty="0" err="1" smtClean="0"/>
              <a:t>To</a:t>
            </a:r>
            <a:r>
              <a:rPr lang="hu-HU" dirty="0" smtClean="0"/>
              <a:t> </a:t>
            </a:r>
            <a:r>
              <a:rPr lang="hu-HU" dirty="0" err="1" smtClean="0"/>
              <a:t>avoid</a:t>
            </a:r>
            <a:r>
              <a:rPr lang="hu-HU" dirty="0" smtClean="0"/>
              <a:t> </a:t>
            </a:r>
            <a:r>
              <a:rPr lang="hu-HU" dirty="0" err="1" smtClean="0"/>
              <a:t>harm</a:t>
            </a:r>
            <a:r>
              <a:rPr lang="hu-HU" dirty="0" smtClean="0"/>
              <a:t>: an </a:t>
            </a:r>
            <a:r>
              <a:rPr lang="hu-HU" dirty="0" err="1" smtClean="0"/>
              <a:t>amorphous</a:t>
            </a:r>
            <a:r>
              <a:rPr lang="hu-HU" dirty="0" smtClean="0"/>
              <a:t> </a:t>
            </a:r>
            <a:r>
              <a:rPr lang="hu-HU" dirty="0" err="1" smtClean="0"/>
              <a:t>negative</a:t>
            </a:r>
            <a:r>
              <a:rPr lang="hu-HU" dirty="0" smtClean="0"/>
              <a:t> </a:t>
            </a:r>
            <a:r>
              <a:rPr lang="hu-HU" dirty="0" err="1" smtClean="0"/>
              <a:t>duty</a:t>
            </a:r>
            <a:r>
              <a:rPr lang="hu-HU" dirty="0" smtClean="0"/>
              <a:t>, made </a:t>
            </a:r>
            <a:r>
              <a:rPr lang="hu-HU" dirty="0" err="1" smtClean="0"/>
              <a:t>to</a:t>
            </a:r>
            <a:r>
              <a:rPr lang="hu-HU" dirty="0" smtClean="0"/>
              <a:t> a </a:t>
            </a:r>
            <a:r>
              <a:rPr lang="hu-HU" dirty="0" err="1" smtClean="0"/>
              <a:t>positive</a:t>
            </a:r>
            <a:r>
              <a:rPr lang="hu-HU" dirty="0" smtClean="0"/>
              <a:t> </a:t>
            </a:r>
            <a:r>
              <a:rPr lang="hu-HU" dirty="0" err="1" smtClean="0"/>
              <a:t>duty</a:t>
            </a:r>
            <a:r>
              <a:rPr lang="hu-HU" dirty="0" smtClean="0"/>
              <a:t> </a:t>
            </a:r>
            <a:r>
              <a:rPr lang="hu-HU" dirty="0" err="1" smtClean="0"/>
              <a:t>to</a:t>
            </a:r>
            <a:r>
              <a:rPr lang="hu-HU" dirty="0" smtClean="0"/>
              <a:t> </a:t>
            </a:r>
            <a:r>
              <a:rPr lang="hu-HU" dirty="0" err="1" smtClean="0"/>
              <a:t>take</a:t>
            </a:r>
            <a:r>
              <a:rPr lang="hu-HU" dirty="0" smtClean="0"/>
              <a:t> </a:t>
            </a:r>
            <a:r>
              <a:rPr lang="hu-HU" dirty="0" err="1" smtClean="0"/>
              <a:t>concrete</a:t>
            </a:r>
            <a:r>
              <a:rPr lang="hu-HU" dirty="0" smtClean="0"/>
              <a:t> </a:t>
            </a:r>
            <a:r>
              <a:rPr lang="hu-HU" dirty="0" err="1" smtClean="0"/>
              <a:t>steps</a:t>
            </a:r>
            <a:r>
              <a:rPr lang="hu-HU" dirty="0" smtClean="0"/>
              <a:t> </a:t>
            </a:r>
            <a:r>
              <a:rPr lang="hu-HU" dirty="0" err="1" smtClean="0"/>
              <a:t>to</a:t>
            </a:r>
            <a:r>
              <a:rPr lang="hu-HU" dirty="0" smtClean="0"/>
              <a:t> </a:t>
            </a:r>
            <a:r>
              <a:rPr lang="hu-HU" dirty="0" err="1" smtClean="0"/>
              <a:t>protect</a:t>
            </a:r>
            <a:r>
              <a:rPr lang="hu-HU" dirty="0" smtClean="0"/>
              <a:t> </a:t>
            </a:r>
            <a:r>
              <a:rPr lang="hu-HU" dirty="0" err="1" smtClean="0"/>
              <a:t>the</a:t>
            </a:r>
            <a:r>
              <a:rPr lang="hu-HU" dirty="0" smtClean="0"/>
              <a:t> </a:t>
            </a:r>
            <a:r>
              <a:rPr lang="hu-HU" dirty="0" err="1" smtClean="0"/>
              <a:t>environment</a:t>
            </a:r>
            <a:r>
              <a:rPr lang="hu-HU" dirty="0" smtClean="0"/>
              <a:t> </a:t>
            </a:r>
            <a:r>
              <a:rPr lang="hu-HU" dirty="0" err="1" smtClean="0"/>
              <a:t>by</a:t>
            </a:r>
            <a:r>
              <a:rPr lang="hu-HU" dirty="0" smtClean="0"/>
              <a:t> </a:t>
            </a:r>
            <a:r>
              <a:rPr lang="hu-HU" dirty="0" err="1" smtClean="0"/>
              <a:t>procedures</a:t>
            </a:r>
            <a:endParaRPr lang="hu-HU" dirty="0" smtClean="0"/>
          </a:p>
          <a:p>
            <a:r>
              <a:rPr lang="hu-HU" dirty="0" err="1" smtClean="0"/>
              <a:t>Permable</a:t>
            </a:r>
            <a:r>
              <a:rPr lang="hu-HU" dirty="0" smtClean="0"/>
              <a:t> </a:t>
            </a:r>
            <a:r>
              <a:rPr lang="hu-HU" dirty="0" err="1" smtClean="0"/>
              <a:t>borders</a:t>
            </a:r>
            <a:r>
              <a:rPr lang="hu-HU" dirty="0" smtClean="0"/>
              <a:t>, </a:t>
            </a:r>
            <a:r>
              <a:rPr lang="hu-HU" dirty="0" err="1" smtClean="0"/>
              <a:t>symbitotic</a:t>
            </a:r>
            <a:r>
              <a:rPr lang="hu-HU" dirty="0" smtClean="0"/>
              <a:t> </a:t>
            </a:r>
            <a:r>
              <a:rPr lang="hu-HU" dirty="0" err="1" smtClean="0"/>
              <a:t>relationship</a:t>
            </a:r>
            <a:r>
              <a:rPr lang="hu-HU" dirty="0" smtClean="0"/>
              <a:t> </a:t>
            </a:r>
            <a:r>
              <a:rPr lang="hu-HU" dirty="0" err="1" smtClean="0"/>
              <a:t>between</a:t>
            </a:r>
            <a:r>
              <a:rPr lang="hu-HU" dirty="0" smtClean="0"/>
              <a:t> </a:t>
            </a:r>
            <a:r>
              <a:rPr lang="hu-HU" dirty="0" err="1" smtClean="0"/>
              <a:t>procedural</a:t>
            </a:r>
            <a:r>
              <a:rPr lang="hu-HU" dirty="0" smtClean="0"/>
              <a:t> and </a:t>
            </a:r>
            <a:r>
              <a:rPr lang="hu-HU" dirty="0" err="1" smtClean="0"/>
              <a:t>substantial</a:t>
            </a:r>
            <a:r>
              <a:rPr lang="hu-HU" dirty="0" smtClean="0"/>
              <a:t> </a:t>
            </a:r>
            <a:r>
              <a:rPr lang="hu-HU" dirty="0" err="1" smtClean="0"/>
              <a:t>laws</a:t>
            </a:r>
            <a:r>
              <a:rPr lang="hu-HU" dirty="0" smtClean="0"/>
              <a:t> </a:t>
            </a:r>
            <a:r>
              <a:rPr lang="hu-HU" dirty="0" smtClean="0"/>
              <a:t>(</a:t>
            </a:r>
            <a:r>
              <a:rPr lang="hu-HU" dirty="0" err="1" smtClean="0"/>
              <a:t>Brunnée</a:t>
            </a:r>
            <a:r>
              <a:rPr lang="hu-HU" dirty="0" smtClean="0"/>
              <a:t>)</a:t>
            </a:r>
          </a:p>
        </p:txBody>
      </p:sp>
    </p:spTree>
    <p:extLst>
      <p:ext uri="{BB962C8B-B14F-4D97-AF65-F5344CB8AC3E}">
        <p14:creationId xmlns:p14="http://schemas.microsoft.com/office/powerpoint/2010/main" val="35027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Is EIA </a:t>
            </a:r>
            <a:r>
              <a:rPr lang="hu-HU" dirty="0" err="1" smtClean="0"/>
              <a:t>procedural</a:t>
            </a:r>
            <a:r>
              <a:rPr lang="hu-HU" dirty="0" smtClean="0"/>
              <a:t> </a:t>
            </a:r>
            <a:r>
              <a:rPr lang="hu-HU" dirty="0" err="1" smtClean="0"/>
              <a:t>or</a:t>
            </a:r>
            <a:r>
              <a:rPr lang="hu-HU" dirty="0" smtClean="0"/>
              <a:t> </a:t>
            </a:r>
            <a:r>
              <a:rPr lang="hu-HU" dirty="0" err="1" smtClean="0"/>
              <a:t>substantial</a:t>
            </a:r>
            <a:r>
              <a:rPr lang="hu-HU" dirty="0" smtClean="0"/>
              <a:t>?</a:t>
            </a:r>
            <a:endParaRPr lang="hu-HU" dirty="0"/>
          </a:p>
        </p:txBody>
      </p:sp>
      <p:sp>
        <p:nvSpPr>
          <p:cNvPr id="3" name="Tartalom helye 2"/>
          <p:cNvSpPr>
            <a:spLocks noGrp="1"/>
          </p:cNvSpPr>
          <p:nvPr>
            <p:ph idx="1"/>
          </p:nvPr>
        </p:nvSpPr>
        <p:spPr/>
        <p:txBody>
          <a:bodyPr/>
          <a:lstStyle/>
          <a:p>
            <a:r>
              <a:rPr lang="hu-HU" baseline="0" dirty="0" smtClean="0"/>
              <a:t>A </a:t>
            </a:r>
            <a:r>
              <a:rPr lang="hu-HU" baseline="0" dirty="0" err="1" smtClean="0"/>
              <a:t>syntheis</a:t>
            </a:r>
            <a:r>
              <a:rPr lang="hu-HU" baseline="0" dirty="0" smtClean="0"/>
              <a:t> </a:t>
            </a:r>
            <a:r>
              <a:rPr lang="hu-HU" baseline="0" dirty="0" err="1" smtClean="0"/>
              <a:t>suggested</a:t>
            </a:r>
            <a:r>
              <a:rPr lang="hu-HU" baseline="0" dirty="0" smtClean="0"/>
              <a:t> </a:t>
            </a:r>
            <a:r>
              <a:rPr lang="hu-HU" baseline="0" dirty="0" err="1" smtClean="0"/>
              <a:t>for</a:t>
            </a:r>
            <a:r>
              <a:rPr lang="hu-HU" baseline="0" dirty="0" smtClean="0"/>
              <a:t> </a:t>
            </a:r>
            <a:r>
              <a:rPr lang="hu-HU" baseline="0" dirty="0" err="1" smtClean="0"/>
              <a:t>the</a:t>
            </a:r>
            <a:r>
              <a:rPr lang="hu-HU" baseline="0" dirty="0" smtClean="0"/>
              <a:t> </a:t>
            </a:r>
            <a:r>
              <a:rPr lang="hu-HU" baseline="0" dirty="0" err="1" smtClean="0"/>
              <a:t>first</a:t>
            </a:r>
            <a:r>
              <a:rPr lang="hu-HU" baseline="0" dirty="0" smtClean="0"/>
              <a:t> </a:t>
            </a:r>
            <a:r>
              <a:rPr lang="hu-HU" baseline="0" dirty="0" err="1" smtClean="0"/>
              <a:t>three</a:t>
            </a:r>
            <a:r>
              <a:rPr lang="hu-HU" baseline="0" dirty="0" smtClean="0"/>
              <a:t> </a:t>
            </a:r>
            <a:r>
              <a:rPr lang="hu-HU" baseline="0" dirty="0" err="1" smtClean="0"/>
              <a:t>slides</a:t>
            </a:r>
            <a:r>
              <a:rPr lang="hu-HU" baseline="0" dirty="0" smtClean="0"/>
              <a:t>: </a:t>
            </a:r>
            <a:r>
              <a:rPr lang="hu-HU" baseline="0" dirty="0" err="1" smtClean="0"/>
              <a:t>the</a:t>
            </a:r>
            <a:r>
              <a:rPr lang="hu-HU" baseline="0" dirty="0" smtClean="0"/>
              <a:t> old </a:t>
            </a:r>
            <a:r>
              <a:rPr lang="hu-HU" baseline="0" dirty="0" err="1" smtClean="0"/>
              <a:t>value</a:t>
            </a:r>
            <a:r>
              <a:rPr lang="hu-HU" baseline="0" dirty="0" smtClean="0"/>
              <a:t> </a:t>
            </a:r>
            <a:r>
              <a:rPr lang="hu-HU" baseline="0" dirty="0" err="1" smtClean="0"/>
              <a:t>system</a:t>
            </a:r>
            <a:r>
              <a:rPr lang="hu-HU" baseline="0" dirty="0" smtClean="0"/>
              <a:t> is </a:t>
            </a:r>
            <a:r>
              <a:rPr lang="hu-HU" baseline="0" dirty="0" err="1" smtClean="0"/>
              <a:t>pierced</a:t>
            </a:r>
            <a:r>
              <a:rPr lang="hu-HU" baseline="0" dirty="0" smtClean="0"/>
              <a:t> </a:t>
            </a:r>
            <a:r>
              <a:rPr lang="hu-HU" baseline="0" dirty="0" err="1" smtClean="0"/>
              <a:t>by</a:t>
            </a:r>
            <a:r>
              <a:rPr lang="hu-HU" baseline="0" dirty="0" smtClean="0"/>
              <a:t> </a:t>
            </a:r>
            <a:r>
              <a:rPr lang="hu-HU" baseline="0" dirty="0" err="1" smtClean="0"/>
              <a:t>the</a:t>
            </a:r>
            <a:r>
              <a:rPr lang="hu-HU" baseline="0" dirty="0" smtClean="0"/>
              <a:t> </a:t>
            </a:r>
            <a:r>
              <a:rPr lang="hu-HU" baseline="0" dirty="0" err="1" smtClean="0"/>
              <a:t>new</a:t>
            </a:r>
            <a:r>
              <a:rPr lang="hu-HU" baseline="0" dirty="0" smtClean="0"/>
              <a:t> </a:t>
            </a:r>
            <a:r>
              <a:rPr lang="hu-HU" baseline="0" dirty="0" err="1" smtClean="0"/>
              <a:t>necessities</a:t>
            </a:r>
            <a:r>
              <a:rPr lang="hu-HU" baseline="0" dirty="0" smtClean="0"/>
              <a:t>, </a:t>
            </a:r>
            <a:r>
              <a:rPr lang="hu-HU" baseline="0" dirty="0" err="1" smtClean="0"/>
              <a:t>the</a:t>
            </a:r>
            <a:r>
              <a:rPr lang="hu-HU" baseline="0" dirty="0" smtClean="0"/>
              <a:t> </a:t>
            </a:r>
            <a:r>
              <a:rPr lang="hu-HU" baseline="0" dirty="0" err="1" smtClean="0"/>
              <a:t>attacks</a:t>
            </a:r>
            <a:r>
              <a:rPr lang="hu-HU" baseline="0" dirty="0" smtClean="0"/>
              <a:t> </a:t>
            </a:r>
            <a:r>
              <a:rPr lang="hu-HU" baseline="0" dirty="0" err="1" smtClean="0"/>
              <a:t>might</a:t>
            </a:r>
            <a:r>
              <a:rPr lang="hu-HU" baseline="0" dirty="0" smtClean="0"/>
              <a:t> </a:t>
            </a:r>
            <a:r>
              <a:rPr lang="hu-HU" baseline="0" dirty="0" err="1" smtClean="0"/>
              <a:t>come</a:t>
            </a:r>
            <a:r>
              <a:rPr lang="hu-HU" baseline="0" dirty="0" smtClean="0"/>
              <a:t> </a:t>
            </a:r>
            <a:r>
              <a:rPr lang="hu-HU" baseline="0" dirty="0" err="1" smtClean="0"/>
              <a:t>in</a:t>
            </a:r>
            <a:r>
              <a:rPr lang="hu-HU" baseline="0" dirty="0" smtClean="0"/>
              <a:t> </a:t>
            </a:r>
            <a:r>
              <a:rPr lang="hu-HU" baseline="0" dirty="0" err="1" smtClean="0"/>
              <a:t>waves</a:t>
            </a:r>
            <a:r>
              <a:rPr lang="hu-HU" baseline="0" dirty="0" smtClean="0"/>
              <a:t> (Love </a:t>
            </a:r>
            <a:r>
              <a:rPr lang="hu-HU" baseline="0" dirty="0" err="1" smtClean="0"/>
              <a:t>Canal</a:t>
            </a:r>
            <a:r>
              <a:rPr lang="hu-HU" baseline="0" dirty="0" smtClean="0"/>
              <a:t>, </a:t>
            </a:r>
            <a:r>
              <a:rPr lang="hu-HU" baseline="0" dirty="0" err="1" smtClean="0"/>
              <a:t>Three</a:t>
            </a:r>
            <a:r>
              <a:rPr lang="hu-HU" baseline="0" dirty="0" smtClean="0"/>
              <a:t> Mile Island etc.) and </a:t>
            </a:r>
            <a:r>
              <a:rPr lang="hu-HU" baseline="0" dirty="0" err="1" smtClean="0"/>
              <a:t>the</a:t>
            </a:r>
            <a:r>
              <a:rPr lang="hu-HU" baseline="0" dirty="0" smtClean="0"/>
              <a:t> </a:t>
            </a:r>
            <a:r>
              <a:rPr lang="hu-HU" baseline="0" dirty="0" err="1" smtClean="0"/>
              <a:t>quick</a:t>
            </a:r>
            <a:r>
              <a:rPr lang="hu-HU" baseline="0" dirty="0" smtClean="0"/>
              <a:t>, </a:t>
            </a:r>
            <a:r>
              <a:rPr lang="hu-HU" baseline="0" dirty="0" err="1" smtClean="0"/>
              <a:t>flexible</a:t>
            </a:r>
            <a:r>
              <a:rPr lang="hu-HU" baseline="0" dirty="0" smtClean="0"/>
              <a:t> </a:t>
            </a:r>
            <a:r>
              <a:rPr lang="hu-HU" baseline="0" dirty="0" err="1" smtClean="0"/>
              <a:t>procedural</a:t>
            </a:r>
            <a:r>
              <a:rPr lang="hu-HU" baseline="0" dirty="0" smtClean="0"/>
              <a:t> </a:t>
            </a:r>
            <a:r>
              <a:rPr lang="hu-HU" baseline="0" dirty="0" err="1" smtClean="0"/>
              <a:t>laws</a:t>
            </a:r>
            <a:r>
              <a:rPr lang="hu-HU" baseline="0" dirty="0" smtClean="0"/>
              <a:t> </a:t>
            </a:r>
            <a:r>
              <a:rPr lang="hu-HU" baseline="0" dirty="0" err="1" smtClean="0"/>
              <a:t>can</a:t>
            </a:r>
            <a:r>
              <a:rPr lang="hu-HU" baseline="0" dirty="0" smtClean="0"/>
              <a:t> </a:t>
            </a:r>
            <a:r>
              <a:rPr lang="hu-HU" baseline="0" dirty="0" err="1" smtClean="0"/>
              <a:t>perform</a:t>
            </a:r>
            <a:r>
              <a:rPr lang="hu-HU" baseline="0" dirty="0" smtClean="0"/>
              <a:t> </a:t>
            </a:r>
            <a:r>
              <a:rPr lang="hu-HU" baseline="0" dirty="0" err="1" smtClean="0"/>
              <a:t>the</a:t>
            </a:r>
            <a:r>
              <a:rPr lang="hu-HU" baseline="0" dirty="0" smtClean="0"/>
              <a:t> </a:t>
            </a:r>
            <a:r>
              <a:rPr lang="hu-HU" baseline="0" dirty="0" err="1" smtClean="0"/>
              <a:t>pioneer</a:t>
            </a:r>
            <a:r>
              <a:rPr lang="hu-HU" baseline="0" dirty="0" smtClean="0"/>
              <a:t> </a:t>
            </a:r>
            <a:r>
              <a:rPr lang="hu-HU" baseline="0" dirty="0" err="1" smtClean="0"/>
              <a:t>work</a:t>
            </a:r>
            <a:r>
              <a:rPr lang="hu-HU" baseline="0" dirty="0" smtClean="0"/>
              <a:t>. And </a:t>
            </a:r>
            <a:r>
              <a:rPr lang="hu-HU" baseline="0" dirty="0" err="1" smtClean="0"/>
              <a:t>it</a:t>
            </a:r>
            <a:r>
              <a:rPr lang="hu-HU" baseline="0" dirty="0" smtClean="0"/>
              <a:t> </a:t>
            </a:r>
            <a:r>
              <a:rPr lang="hu-HU" baseline="0" dirty="0" err="1" smtClean="0"/>
              <a:t>becomes</a:t>
            </a:r>
            <a:r>
              <a:rPr lang="hu-HU" dirty="0" smtClean="0"/>
              <a:t> </a:t>
            </a:r>
            <a:r>
              <a:rPr lang="hu-HU" dirty="0" err="1" smtClean="0"/>
              <a:t>partly</a:t>
            </a:r>
            <a:r>
              <a:rPr lang="hu-HU" dirty="0" smtClean="0"/>
              <a:t> </a:t>
            </a:r>
            <a:r>
              <a:rPr lang="hu-HU" dirty="0" err="1" smtClean="0"/>
              <a:t>substantial</a:t>
            </a:r>
            <a:r>
              <a:rPr lang="hu-HU" dirty="0" smtClean="0"/>
              <a:t>. </a:t>
            </a:r>
            <a:r>
              <a:rPr lang="hu-HU" dirty="0" err="1" smtClean="0"/>
              <a:t>With</a:t>
            </a:r>
            <a:r>
              <a:rPr lang="hu-HU" dirty="0" smtClean="0"/>
              <a:t> </a:t>
            </a:r>
            <a:r>
              <a:rPr lang="hu-HU" dirty="0" err="1" smtClean="0"/>
              <a:t>new</a:t>
            </a:r>
            <a:r>
              <a:rPr lang="hu-HU" dirty="0" smtClean="0"/>
              <a:t> </a:t>
            </a:r>
            <a:r>
              <a:rPr lang="hu-HU" dirty="0" err="1" smtClean="0"/>
              <a:t>values</a:t>
            </a:r>
            <a:r>
              <a:rPr lang="hu-HU" dirty="0" smtClean="0"/>
              <a:t>.</a:t>
            </a:r>
          </a:p>
          <a:p>
            <a:r>
              <a:rPr lang="hu-HU" dirty="0" err="1" smtClean="0"/>
              <a:t>Systematic</a:t>
            </a:r>
            <a:r>
              <a:rPr lang="hu-HU" dirty="0" smtClean="0"/>
              <a:t>, </a:t>
            </a:r>
            <a:r>
              <a:rPr lang="hu-HU" dirty="0" err="1" smtClean="0"/>
              <a:t>deliberative</a:t>
            </a:r>
            <a:r>
              <a:rPr lang="hu-HU" dirty="0" smtClean="0"/>
              <a:t>, </a:t>
            </a:r>
            <a:r>
              <a:rPr lang="hu-HU" dirty="0" err="1" smtClean="0"/>
              <a:t>global</a:t>
            </a:r>
            <a:r>
              <a:rPr lang="hu-HU" dirty="0" smtClean="0"/>
              <a:t> (</a:t>
            </a:r>
            <a:r>
              <a:rPr lang="hu-HU" dirty="0" err="1" smtClean="0"/>
              <a:t>regional</a:t>
            </a:r>
            <a:r>
              <a:rPr lang="hu-HU" dirty="0" smtClean="0"/>
              <a:t>): </a:t>
            </a:r>
            <a:r>
              <a:rPr lang="hu-HU" dirty="0" err="1" smtClean="0"/>
              <a:t>probably</a:t>
            </a:r>
            <a:r>
              <a:rPr lang="hu-HU" dirty="0" smtClean="0"/>
              <a:t> </a:t>
            </a:r>
            <a:r>
              <a:rPr lang="hu-HU" dirty="0" err="1" smtClean="0"/>
              <a:t>the</a:t>
            </a:r>
            <a:r>
              <a:rPr lang="hu-HU" dirty="0" smtClean="0"/>
              <a:t> </a:t>
            </a:r>
            <a:r>
              <a:rPr lang="hu-HU" dirty="0" err="1" smtClean="0"/>
              <a:t>first</a:t>
            </a:r>
            <a:r>
              <a:rPr lang="hu-HU" dirty="0" smtClean="0"/>
              <a:t> </a:t>
            </a:r>
            <a:r>
              <a:rPr lang="hu-HU" dirty="0" err="1" smtClean="0"/>
              <a:t>real</a:t>
            </a:r>
            <a:r>
              <a:rPr lang="hu-HU" dirty="0" smtClean="0"/>
              <a:t> </a:t>
            </a:r>
            <a:r>
              <a:rPr lang="hu-HU" dirty="0" err="1" smtClean="0"/>
              <a:t>environmental</a:t>
            </a:r>
            <a:r>
              <a:rPr lang="hu-HU" dirty="0" smtClean="0"/>
              <a:t> </a:t>
            </a:r>
            <a:r>
              <a:rPr lang="hu-HU" dirty="0" err="1" smtClean="0"/>
              <a:t>law</a:t>
            </a:r>
            <a:r>
              <a:rPr lang="hu-HU" dirty="0" smtClean="0"/>
              <a:t> (</a:t>
            </a:r>
            <a:r>
              <a:rPr lang="hu-HU" dirty="0" err="1" smtClean="0"/>
              <a:t>contrary</a:t>
            </a:r>
            <a:r>
              <a:rPr lang="hu-HU" dirty="0" smtClean="0"/>
              <a:t> </a:t>
            </a:r>
            <a:r>
              <a:rPr lang="hu-HU" dirty="0" err="1" smtClean="0"/>
              <a:t>to</a:t>
            </a:r>
            <a:r>
              <a:rPr lang="hu-HU" dirty="0" smtClean="0"/>
              <a:t> </a:t>
            </a:r>
            <a:r>
              <a:rPr lang="hu-HU" dirty="0" err="1" smtClean="0"/>
              <a:t>the</a:t>
            </a:r>
            <a:r>
              <a:rPr lang="hu-HU" dirty="0" smtClean="0"/>
              <a:t> </a:t>
            </a:r>
            <a:r>
              <a:rPr lang="hu-HU" dirty="0" err="1" smtClean="0"/>
              <a:t>compartmentalised</a:t>
            </a:r>
            <a:r>
              <a:rPr lang="hu-HU" dirty="0" smtClean="0"/>
              <a:t> </a:t>
            </a:r>
            <a:r>
              <a:rPr lang="hu-HU" dirty="0" err="1" smtClean="0"/>
              <a:t>technical</a:t>
            </a:r>
            <a:r>
              <a:rPr lang="hu-HU" dirty="0" smtClean="0"/>
              <a:t> </a:t>
            </a:r>
            <a:r>
              <a:rPr lang="hu-HU" dirty="0" err="1" smtClean="0"/>
              <a:t>ones</a:t>
            </a:r>
            <a:r>
              <a:rPr lang="hu-HU" dirty="0" smtClean="0"/>
              <a:t>)</a:t>
            </a:r>
          </a:p>
          <a:p>
            <a:r>
              <a:rPr lang="hu-HU" dirty="0" err="1" smtClean="0"/>
              <a:t>In</a:t>
            </a:r>
            <a:r>
              <a:rPr lang="hu-HU" dirty="0" smtClean="0"/>
              <a:t> EIA  </a:t>
            </a:r>
            <a:r>
              <a:rPr lang="hu-HU" dirty="0" err="1" smtClean="0"/>
              <a:t>public</a:t>
            </a:r>
            <a:r>
              <a:rPr lang="hu-HU" dirty="0" smtClean="0"/>
              <a:t> </a:t>
            </a:r>
            <a:r>
              <a:rPr lang="hu-HU" dirty="0" err="1" smtClean="0"/>
              <a:t>participation</a:t>
            </a:r>
            <a:r>
              <a:rPr lang="hu-HU" dirty="0" smtClean="0"/>
              <a:t> </a:t>
            </a:r>
            <a:r>
              <a:rPr lang="hu-HU" dirty="0" err="1" smtClean="0"/>
              <a:t>plays</a:t>
            </a:r>
            <a:r>
              <a:rPr lang="hu-HU" dirty="0" smtClean="0"/>
              <a:t> a </a:t>
            </a:r>
            <a:r>
              <a:rPr lang="hu-HU" dirty="0" err="1" smtClean="0"/>
              <a:t>central</a:t>
            </a:r>
            <a:r>
              <a:rPr lang="hu-HU" dirty="0" smtClean="0"/>
              <a:t> </a:t>
            </a:r>
            <a:r>
              <a:rPr lang="hu-HU" dirty="0" err="1" smtClean="0"/>
              <a:t>role</a:t>
            </a:r>
            <a:r>
              <a:rPr lang="hu-HU" dirty="0" smtClean="0"/>
              <a:t>. </a:t>
            </a:r>
            <a:r>
              <a:rPr lang="hu-HU" dirty="0" err="1" smtClean="0"/>
              <a:t>But</a:t>
            </a:r>
            <a:r>
              <a:rPr lang="hu-HU" dirty="0" smtClean="0"/>
              <a:t> </a:t>
            </a:r>
            <a:r>
              <a:rPr lang="hu-HU" dirty="0" smtClean="0"/>
              <a:t>is </a:t>
            </a:r>
            <a:r>
              <a:rPr lang="hu-HU" dirty="0" err="1" smtClean="0"/>
              <a:t>it</a:t>
            </a:r>
            <a:r>
              <a:rPr lang="hu-HU" dirty="0" smtClean="0"/>
              <a:t> a </a:t>
            </a:r>
            <a:r>
              <a:rPr lang="hu-HU" dirty="0" err="1" smtClean="0"/>
              <a:t>panacea</a:t>
            </a:r>
            <a:r>
              <a:rPr lang="hu-HU" dirty="0" smtClean="0"/>
              <a:t>? (</a:t>
            </a:r>
            <a:r>
              <a:rPr lang="hu-HU" dirty="0" err="1" smtClean="0"/>
              <a:t>Shelton</a:t>
            </a:r>
            <a:r>
              <a:rPr lang="hu-HU" dirty="0" smtClean="0"/>
              <a:t>)</a:t>
            </a:r>
          </a:p>
          <a:p>
            <a:endParaRPr lang="hu-HU" dirty="0"/>
          </a:p>
        </p:txBody>
      </p:sp>
    </p:spTree>
    <p:extLst>
      <p:ext uri="{BB962C8B-B14F-4D97-AF65-F5344CB8AC3E}">
        <p14:creationId xmlns:p14="http://schemas.microsoft.com/office/powerpoint/2010/main" val="4152382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What</a:t>
            </a:r>
            <a:r>
              <a:rPr lang="hu-HU" dirty="0" smtClean="0"/>
              <a:t> is </a:t>
            </a:r>
            <a:r>
              <a:rPr lang="hu-HU" dirty="0" err="1" smtClean="0"/>
              <a:t>environmental</a:t>
            </a:r>
            <a:r>
              <a:rPr lang="hu-HU" dirty="0" smtClean="0"/>
              <a:t> </a:t>
            </a:r>
            <a:r>
              <a:rPr lang="hu-HU" dirty="0" err="1" smtClean="0"/>
              <a:t>procedural</a:t>
            </a:r>
            <a:r>
              <a:rPr lang="hu-HU" dirty="0" smtClean="0"/>
              <a:t> </a:t>
            </a:r>
            <a:r>
              <a:rPr lang="hu-HU" dirty="0" err="1" smtClean="0"/>
              <a:t>law</a:t>
            </a:r>
            <a:r>
              <a:rPr lang="hu-HU" dirty="0" smtClean="0"/>
              <a:t>?</a:t>
            </a:r>
            <a:endParaRPr lang="hu-HU" dirty="0"/>
          </a:p>
        </p:txBody>
      </p:sp>
      <p:sp>
        <p:nvSpPr>
          <p:cNvPr id="3" name="Tartalom helye 2"/>
          <p:cNvSpPr>
            <a:spLocks noGrp="1"/>
          </p:cNvSpPr>
          <p:nvPr>
            <p:ph idx="1"/>
          </p:nvPr>
        </p:nvSpPr>
        <p:spPr/>
        <p:txBody>
          <a:bodyPr>
            <a:normAutofit/>
          </a:bodyPr>
          <a:lstStyle/>
          <a:p>
            <a:pPr>
              <a:lnSpc>
                <a:spcPct val="100000"/>
              </a:lnSpc>
              <a:spcBef>
                <a:spcPts val="0"/>
              </a:spcBef>
              <a:defRPr/>
            </a:pPr>
            <a:r>
              <a:rPr lang="hu-HU" dirty="0" err="1" smtClean="0"/>
              <a:t>Elements</a:t>
            </a:r>
            <a:r>
              <a:rPr lang="hu-HU" dirty="0" smtClean="0"/>
              <a:t>: </a:t>
            </a:r>
            <a:r>
              <a:rPr lang="hu-HU" dirty="0" err="1" smtClean="0"/>
              <a:t>conditions</a:t>
            </a:r>
            <a:r>
              <a:rPr lang="hu-HU" dirty="0" smtClean="0"/>
              <a:t> </a:t>
            </a:r>
            <a:r>
              <a:rPr lang="hu-HU" dirty="0"/>
              <a:t>of starting </a:t>
            </a:r>
            <a:r>
              <a:rPr lang="hu-HU" dirty="0" err="1"/>
              <a:t>the</a:t>
            </a:r>
            <a:r>
              <a:rPr lang="hu-HU" dirty="0"/>
              <a:t> </a:t>
            </a:r>
            <a:r>
              <a:rPr lang="hu-HU" dirty="0" err="1"/>
              <a:t>process</a:t>
            </a:r>
            <a:r>
              <a:rPr lang="hu-HU" dirty="0"/>
              <a:t>, </a:t>
            </a:r>
            <a:r>
              <a:rPr lang="hu-HU" dirty="0" err="1" smtClean="0"/>
              <a:t>authorities</a:t>
            </a:r>
            <a:r>
              <a:rPr lang="hu-HU" dirty="0" smtClean="0"/>
              <a:t> </a:t>
            </a:r>
            <a:r>
              <a:rPr lang="hu-HU" dirty="0" err="1"/>
              <a:t>selected</a:t>
            </a:r>
            <a:r>
              <a:rPr lang="hu-HU" dirty="0"/>
              <a:t>, </a:t>
            </a:r>
            <a:r>
              <a:rPr lang="hu-HU" dirty="0" err="1"/>
              <a:t>parties</a:t>
            </a:r>
            <a:r>
              <a:rPr lang="hu-HU" dirty="0"/>
              <a:t>/</a:t>
            </a:r>
            <a:r>
              <a:rPr lang="hu-HU" dirty="0" err="1"/>
              <a:t>clients</a:t>
            </a:r>
            <a:r>
              <a:rPr lang="hu-HU" dirty="0"/>
              <a:t> </a:t>
            </a:r>
            <a:r>
              <a:rPr lang="hu-HU" dirty="0" err="1"/>
              <a:t>recruited</a:t>
            </a:r>
            <a:r>
              <a:rPr lang="hu-HU" dirty="0"/>
              <a:t>, </a:t>
            </a:r>
            <a:r>
              <a:rPr lang="hu-HU" dirty="0" err="1" smtClean="0"/>
              <a:t>evidences</a:t>
            </a:r>
            <a:r>
              <a:rPr lang="hu-HU" dirty="0" smtClean="0"/>
              <a:t>, </a:t>
            </a:r>
            <a:r>
              <a:rPr lang="hu-HU" dirty="0" err="1"/>
              <a:t>facts</a:t>
            </a:r>
            <a:r>
              <a:rPr lang="hu-HU" dirty="0"/>
              <a:t> </a:t>
            </a:r>
            <a:r>
              <a:rPr lang="hu-HU" dirty="0" err="1"/>
              <a:t>are</a:t>
            </a:r>
            <a:r>
              <a:rPr lang="hu-HU" dirty="0"/>
              <a:t> </a:t>
            </a:r>
            <a:r>
              <a:rPr lang="hu-HU" dirty="0" err="1"/>
              <a:t>established</a:t>
            </a:r>
            <a:r>
              <a:rPr lang="hu-HU" dirty="0"/>
              <a:t>, </a:t>
            </a:r>
            <a:r>
              <a:rPr lang="hu-HU" dirty="0" err="1" smtClean="0"/>
              <a:t>role</a:t>
            </a:r>
            <a:r>
              <a:rPr lang="hu-HU" dirty="0" smtClean="0"/>
              <a:t> and </a:t>
            </a:r>
            <a:r>
              <a:rPr lang="hu-HU" dirty="0" err="1" smtClean="0"/>
              <a:t>responsibility</a:t>
            </a:r>
            <a:r>
              <a:rPr lang="hu-HU" dirty="0" smtClean="0"/>
              <a:t> </a:t>
            </a:r>
            <a:r>
              <a:rPr lang="hu-HU" dirty="0"/>
              <a:t>of </a:t>
            </a:r>
            <a:r>
              <a:rPr lang="hu-HU" dirty="0" err="1"/>
              <a:t>experts</a:t>
            </a:r>
            <a:r>
              <a:rPr lang="hu-HU" dirty="0"/>
              <a:t>, </a:t>
            </a:r>
            <a:r>
              <a:rPr lang="hu-HU" dirty="0" err="1"/>
              <a:t>other</a:t>
            </a:r>
            <a:r>
              <a:rPr lang="hu-HU" dirty="0"/>
              <a:t> </a:t>
            </a:r>
            <a:r>
              <a:rPr lang="hu-HU" dirty="0" err="1"/>
              <a:t>authorities</a:t>
            </a:r>
            <a:r>
              <a:rPr lang="hu-HU" dirty="0"/>
              <a:t>, </a:t>
            </a:r>
            <a:r>
              <a:rPr lang="hu-HU" dirty="0" err="1"/>
              <a:t>public</a:t>
            </a:r>
            <a:r>
              <a:rPr lang="hu-HU" dirty="0"/>
              <a:t> </a:t>
            </a:r>
            <a:r>
              <a:rPr lang="hu-HU" dirty="0" err="1" smtClean="0"/>
              <a:t>participation</a:t>
            </a:r>
            <a:r>
              <a:rPr lang="hu-HU" dirty="0" smtClean="0"/>
              <a:t>, </a:t>
            </a:r>
            <a:r>
              <a:rPr lang="hu-HU" dirty="0" err="1" smtClean="0"/>
              <a:t>frames</a:t>
            </a:r>
            <a:r>
              <a:rPr lang="hu-HU" dirty="0" smtClean="0"/>
              <a:t> </a:t>
            </a:r>
            <a:r>
              <a:rPr lang="hu-HU" dirty="0" err="1"/>
              <a:t>of</a:t>
            </a:r>
            <a:r>
              <a:rPr lang="hu-HU" dirty="0"/>
              <a:t> </a:t>
            </a:r>
            <a:r>
              <a:rPr lang="hu-HU" dirty="0" err="1"/>
              <a:t>decision-making</a:t>
            </a:r>
            <a:r>
              <a:rPr lang="hu-HU" dirty="0"/>
              <a:t> (</a:t>
            </a:r>
            <a:r>
              <a:rPr lang="hu-HU" dirty="0" err="1"/>
              <a:t>extent</a:t>
            </a:r>
            <a:r>
              <a:rPr lang="hu-HU" dirty="0"/>
              <a:t> </a:t>
            </a:r>
            <a:r>
              <a:rPr lang="hu-HU" dirty="0" err="1"/>
              <a:t>of</a:t>
            </a:r>
            <a:r>
              <a:rPr lang="hu-HU" dirty="0"/>
              <a:t> </a:t>
            </a:r>
            <a:r>
              <a:rPr lang="hu-HU" dirty="0" err="1"/>
              <a:t>discretionary</a:t>
            </a:r>
            <a:r>
              <a:rPr lang="hu-HU" dirty="0"/>
              <a:t> </a:t>
            </a:r>
            <a:r>
              <a:rPr lang="hu-HU" dirty="0" err="1"/>
              <a:t>rights</a:t>
            </a:r>
            <a:r>
              <a:rPr lang="hu-HU" dirty="0"/>
              <a:t>), </a:t>
            </a:r>
            <a:r>
              <a:rPr lang="hu-HU" dirty="0" err="1"/>
              <a:t>financial</a:t>
            </a:r>
            <a:r>
              <a:rPr lang="hu-HU" dirty="0"/>
              <a:t> </a:t>
            </a:r>
            <a:r>
              <a:rPr lang="hu-HU" dirty="0" err="1"/>
              <a:t>aspects</a:t>
            </a:r>
            <a:r>
              <a:rPr lang="hu-HU" dirty="0"/>
              <a:t>, </a:t>
            </a:r>
            <a:r>
              <a:rPr lang="hu-HU" dirty="0" err="1" smtClean="0"/>
              <a:t>sanctions</a:t>
            </a:r>
            <a:r>
              <a:rPr lang="hu-HU" dirty="0"/>
              <a:t>, </a:t>
            </a:r>
            <a:r>
              <a:rPr lang="hu-HU" dirty="0" err="1"/>
              <a:t>legal</a:t>
            </a:r>
            <a:r>
              <a:rPr lang="hu-HU" dirty="0"/>
              <a:t> </a:t>
            </a:r>
            <a:r>
              <a:rPr lang="hu-HU" dirty="0" err="1" smtClean="0"/>
              <a:t>remedies</a:t>
            </a:r>
            <a:endParaRPr lang="hu-HU" dirty="0" smtClean="0"/>
          </a:p>
          <a:p>
            <a:pPr marL="171450" indent="-171450"/>
            <a:r>
              <a:rPr lang="hu-HU" dirty="0" err="1" smtClean="0"/>
              <a:t>Functions</a:t>
            </a:r>
            <a:r>
              <a:rPr lang="hu-HU" dirty="0" smtClean="0"/>
              <a:t>: </a:t>
            </a:r>
            <a:r>
              <a:rPr lang="hu-HU" dirty="0" err="1" smtClean="0"/>
              <a:t>effective</a:t>
            </a:r>
            <a:r>
              <a:rPr lang="hu-HU" dirty="0" smtClean="0"/>
              <a:t> </a:t>
            </a:r>
            <a:r>
              <a:rPr lang="hu-HU" dirty="0" err="1" smtClean="0"/>
              <a:t>implementation</a:t>
            </a:r>
            <a:r>
              <a:rPr lang="hu-HU" dirty="0" smtClean="0"/>
              <a:t> of </a:t>
            </a:r>
            <a:r>
              <a:rPr lang="hu-HU" dirty="0" err="1" smtClean="0"/>
              <a:t>the</a:t>
            </a:r>
            <a:r>
              <a:rPr lang="hu-HU" dirty="0" smtClean="0"/>
              <a:t> </a:t>
            </a:r>
            <a:r>
              <a:rPr lang="hu-HU" dirty="0" err="1" smtClean="0"/>
              <a:t>substantial</a:t>
            </a:r>
            <a:r>
              <a:rPr lang="hu-HU" dirty="0" smtClean="0"/>
              <a:t> </a:t>
            </a:r>
            <a:r>
              <a:rPr lang="hu-HU" dirty="0" err="1" smtClean="0"/>
              <a:t>legal</a:t>
            </a:r>
            <a:r>
              <a:rPr lang="hu-HU" dirty="0" smtClean="0"/>
              <a:t> </a:t>
            </a:r>
            <a:r>
              <a:rPr lang="hu-HU" dirty="0" err="1" smtClean="0"/>
              <a:t>requirements</a:t>
            </a:r>
            <a:r>
              <a:rPr lang="hu-HU" dirty="0" smtClean="0"/>
              <a:t>; </a:t>
            </a:r>
            <a:r>
              <a:rPr lang="hu-HU" dirty="0" err="1" smtClean="0"/>
              <a:t>the</a:t>
            </a:r>
            <a:r>
              <a:rPr lang="hu-HU" dirty="0" smtClean="0"/>
              <a:t> </a:t>
            </a:r>
            <a:r>
              <a:rPr lang="hu-HU" dirty="0" err="1" smtClean="0"/>
              <a:t>best</a:t>
            </a:r>
            <a:r>
              <a:rPr lang="hu-HU" dirty="0" smtClean="0"/>
              <a:t> </a:t>
            </a:r>
            <a:r>
              <a:rPr lang="hu-HU" dirty="0" err="1" smtClean="0"/>
              <a:t>distribution</a:t>
            </a:r>
            <a:r>
              <a:rPr lang="hu-HU" dirty="0" smtClean="0"/>
              <a:t> of </a:t>
            </a:r>
            <a:r>
              <a:rPr lang="hu-HU" dirty="0" err="1" smtClean="0"/>
              <a:t>administrative</a:t>
            </a:r>
            <a:r>
              <a:rPr lang="hu-HU" dirty="0" smtClean="0"/>
              <a:t> </a:t>
            </a:r>
            <a:r>
              <a:rPr lang="hu-HU" dirty="0" err="1" smtClean="0"/>
              <a:t>or</a:t>
            </a:r>
            <a:r>
              <a:rPr lang="hu-HU" dirty="0" smtClean="0"/>
              <a:t> </a:t>
            </a:r>
            <a:r>
              <a:rPr lang="hu-HU" dirty="0" err="1" smtClean="0"/>
              <a:t>juridical</a:t>
            </a:r>
            <a:r>
              <a:rPr lang="hu-HU" dirty="0" smtClean="0"/>
              <a:t> </a:t>
            </a:r>
            <a:r>
              <a:rPr lang="hu-HU" dirty="0" err="1" smtClean="0"/>
              <a:t>resources</a:t>
            </a:r>
            <a:r>
              <a:rPr lang="hu-HU" dirty="0" smtClean="0"/>
              <a:t>; </a:t>
            </a:r>
            <a:r>
              <a:rPr lang="hu-HU" dirty="0" err="1" smtClean="0"/>
              <a:t>safeguarding</a:t>
            </a:r>
            <a:r>
              <a:rPr lang="hu-HU" dirty="0" smtClean="0"/>
              <a:t> </a:t>
            </a:r>
            <a:r>
              <a:rPr lang="hu-HU" dirty="0" err="1" smtClean="0"/>
              <a:t>the</a:t>
            </a:r>
            <a:r>
              <a:rPr lang="hu-HU" dirty="0" smtClean="0"/>
              <a:t> </a:t>
            </a:r>
            <a:r>
              <a:rPr lang="hu-HU" dirty="0" err="1" smtClean="0"/>
              <a:t>legal</a:t>
            </a:r>
            <a:r>
              <a:rPr lang="hu-HU" dirty="0" smtClean="0"/>
              <a:t> </a:t>
            </a:r>
            <a:r>
              <a:rPr lang="hu-HU" dirty="0" err="1" smtClean="0"/>
              <a:t>interests</a:t>
            </a:r>
            <a:r>
              <a:rPr lang="hu-HU" dirty="0" smtClean="0"/>
              <a:t> of </a:t>
            </a:r>
            <a:r>
              <a:rPr lang="hu-HU" dirty="0" err="1" smtClean="0"/>
              <a:t>the</a:t>
            </a:r>
            <a:r>
              <a:rPr lang="hu-HU" dirty="0" smtClean="0"/>
              <a:t> </a:t>
            </a:r>
            <a:r>
              <a:rPr lang="hu-HU" dirty="0" err="1" smtClean="0"/>
              <a:t>clients</a:t>
            </a:r>
            <a:r>
              <a:rPr lang="hu-HU" dirty="0" smtClean="0"/>
              <a:t>/</a:t>
            </a:r>
            <a:r>
              <a:rPr lang="hu-HU" dirty="0" err="1" smtClean="0"/>
              <a:t>parties</a:t>
            </a:r>
            <a:r>
              <a:rPr lang="hu-HU" dirty="0" smtClean="0"/>
              <a:t>; </a:t>
            </a:r>
            <a:r>
              <a:rPr lang="hu-HU" dirty="0" err="1" smtClean="0"/>
              <a:t>timeframes</a:t>
            </a:r>
            <a:r>
              <a:rPr lang="hu-HU" dirty="0" smtClean="0"/>
              <a:t>, </a:t>
            </a:r>
            <a:r>
              <a:rPr lang="hu-HU" dirty="0" err="1"/>
              <a:t>support</a:t>
            </a:r>
            <a:r>
              <a:rPr lang="hu-HU" dirty="0"/>
              <a:t> </a:t>
            </a:r>
            <a:r>
              <a:rPr lang="hu-HU" dirty="0" err="1"/>
              <a:t>to</a:t>
            </a:r>
            <a:r>
              <a:rPr lang="hu-HU" dirty="0"/>
              <a:t> </a:t>
            </a:r>
            <a:r>
              <a:rPr lang="hu-HU" dirty="0" err="1" smtClean="0"/>
              <a:t>the</a:t>
            </a:r>
            <a:r>
              <a:rPr lang="hu-HU" dirty="0" smtClean="0"/>
              <a:t> </a:t>
            </a:r>
            <a:r>
              <a:rPr lang="hu-HU" dirty="0" err="1" smtClean="0"/>
              <a:t>weak</a:t>
            </a:r>
            <a:r>
              <a:rPr lang="hu-HU" dirty="0" smtClean="0"/>
              <a:t>/</a:t>
            </a:r>
            <a:r>
              <a:rPr lang="hu-HU" dirty="0" err="1" smtClean="0"/>
              <a:t>ignorant</a:t>
            </a:r>
            <a:r>
              <a:rPr lang="hu-HU" dirty="0" smtClean="0"/>
              <a:t> </a:t>
            </a:r>
            <a:r>
              <a:rPr lang="hu-HU" dirty="0" err="1"/>
              <a:t>parties</a:t>
            </a:r>
            <a:r>
              <a:rPr lang="hu-HU" dirty="0"/>
              <a:t>, </a:t>
            </a:r>
          </a:p>
        </p:txBody>
      </p:sp>
    </p:spTree>
    <p:extLst>
      <p:ext uri="{BB962C8B-B14F-4D97-AF65-F5344CB8AC3E}">
        <p14:creationId xmlns:p14="http://schemas.microsoft.com/office/powerpoint/2010/main" val="2024594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Forming</a:t>
            </a:r>
            <a:r>
              <a:rPr lang="hu-HU" dirty="0" smtClean="0"/>
              <a:t> a </a:t>
            </a:r>
            <a:r>
              <a:rPr lang="hu-HU" dirty="0" err="1" smtClean="0"/>
              <a:t>coherent</a:t>
            </a:r>
            <a:r>
              <a:rPr lang="hu-HU" dirty="0" smtClean="0"/>
              <a:t> </a:t>
            </a:r>
            <a:r>
              <a:rPr lang="hu-HU" dirty="0" err="1" smtClean="0"/>
              <a:t>environmental</a:t>
            </a:r>
            <a:r>
              <a:rPr lang="hu-HU" dirty="0" smtClean="0"/>
              <a:t> </a:t>
            </a:r>
            <a:r>
              <a:rPr lang="hu-HU" dirty="0" err="1" smtClean="0"/>
              <a:t>procedural</a:t>
            </a:r>
            <a:r>
              <a:rPr lang="hu-HU" dirty="0" smtClean="0"/>
              <a:t> </a:t>
            </a:r>
            <a:r>
              <a:rPr lang="hu-HU" dirty="0" err="1" smtClean="0"/>
              <a:t>law</a:t>
            </a:r>
            <a:endParaRPr lang="hu-HU" dirty="0"/>
          </a:p>
        </p:txBody>
      </p:sp>
      <p:sp>
        <p:nvSpPr>
          <p:cNvPr id="3" name="Tartalom helye 2"/>
          <p:cNvSpPr>
            <a:spLocks noGrp="1"/>
          </p:cNvSpPr>
          <p:nvPr>
            <p:ph idx="1"/>
          </p:nvPr>
        </p:nvSpPr>
        <p:spPr/>
        <p:txBody>
          <a:bodyPr/>
          <a:lstStyle/>
          <a:p>
            <a:r>
              <a:rPr lang="hu-HU" dirty="0" err="1" smtClean="0"/>
              <a:t>It</a:t>
            </a:r>
            <a:r>
              <a:rPr lang="hu-HU" dirty="0" smtClean="0"/>
              <a:t> is </a:t>
            </a:r>
            <a:r>
              <a:rPr lang="hu-HU" dirty="0" err="1" smtClean="0"/>
              <a:t>possible</a:t>
            </a:r>
            <a:r>
              <a:rPr lang="hu-HU" dirty="0" smtClean="0"/>
              <a:t>, </a:t>
            </a:r>
            <a:r>
              <a:rPr lang="hu-HU" dirty="0" err="1" smtClean="0"/>
              <a:t>we</a:t>
            </a:r>
            <a:r>
              <a:rPr lang="hu-HU" dirty="0" smtClean="0"/>
              <a:t> </a:t>
            </a:r>
            <a:r>
              <a:rPr lang="hu-HU" dirty="0" err="1" smtClean="0"/>
              <a:t>have</a:t>
            </a:r>
            <a:r>
              <a:rPr lang="hu-HU" dirty="0" smtClean="0"/>
              <a:t> </a:t>
            </a:r>
            <a:r>
              <a:rPr lang="hu-HU" dirty="0" err="1" smtClean="0"/>
              <a:t>dozens</a:t>
            </a:r>
            <a:r>
              <a:rPr lang="hu-HU" dirty="0" smtClean="0"/>
              <a:t> of </a:t>
            </a:r>
            <a:r>
              <a:rPr lang="hu-HU" dirty="0" err="1" smtClean="0"/>
              <a:t>meta-procedural</a:t>
            </a:r>
            <a:r>
              <a:rPr lang="hu-HU" dirty="0" smtClean="0"/>
              <a:t> </a:t>
            </a:r>
            <a:r>
              <a:rPr lang="hu-HU" dirty="0" err="1" smtClean="0"/>
              <a:t>laws</a:t>
            </a:r>
            <a:endParaRPr lang="hu-HU" dirty="0" smtClean="0"/>
          </a:p>
          <a:p>
            <a:r>
              <a:rPr lang="hu-HU" dirty="0" err="1" smtClean="0"/>
              <a:t>Tries</a:t>
            </a:r>
            <a:r>
              <a:rPr lang="hu-HU" dirty="0" smtClean="0"/>
              <a:t> </a:t>
            </a:r>
            <a:r>
              <a:rPr lang="hu-HU" dirty="0" err="1" smtClean="0"/>
              <a:t>to</a:t>
            </a:r>
            <a:r>
              <a:rPr lang="hu-HU" dirty="0" smtClean="0"/>
              <a:t> </a:t>
            </a:r>
            <a:r>
              <a:rPr lang="hu-HU" dirty="0" err="1" smtClean="0"/>
              <a:t>influence</a:t>
            </a:r>
            <a:r>
              <a:rPr lang="hu-HU" dirty="0" smtClean="0"/>
              <a:t> </a:t>
            </a:r>
            <a:r>
              <a:rPr lang="hu-HU" dirty="0" err="1" smtClean="0"/>
              <a:t>the</a:t>
            </a:r>
            <a:r>
              <a:rPr lang="hu-HU" dirty="0" smtClean="0"/>
              <a:t> </a:t>
            </a:r>
            <a:r>
              <a:rPr lang="hu-HU" dirty="0" err="1" smtClean="0"/>
              <a:t>neighbouring</a:t>
            </a:r>
            <a:r>
              <a:rPr lang="hu-HU" dirty="0" smtClean="0"/>
              <a:t> </a:t>
            </a:r>
            <a:r>
              <a:rPr lang="hu-HU" dirty="0" err="1" smtClean="0"/>
              <a:t>fields</a:t>
            </a:r>
            <a:r>
              <a:rPr lang="hu-HU" dirty="0" smtClean="0"/>
              <a:t> of </a:t>
            </a:r>
            <a:r>
              <a:rPr lang="hu-HU" dirty="0" err="1" smtClean="0"/>
              <a:t>law</a:t>
            </a:r>
            <a:endParaRPr lang="hu-HU" dirty="0" smtClean="0"/>
          </a:p>
          <a:p>
            <a:r>
              <a:rPr lang="hu-HU" dirty="0" err="1" smtClean="0"/>
              <a:t>Helps</a:t>
            </a:r>
            <a:r>
              <a:rPr lang="hu-HU" dirty="0" smtClean="0"/>
              <a:t> </a:t>
            </a:r>
            <a:r>
              <a:rPr lang="hu-HU" dirty="0" err="1" smtClean="0"/>
              <a:t>rephrasing</a:t>
            </a:r>
            <a:r>
              <a:rPr lang="hu-HU" dirty="0" smtClean="0"/>
              <a:t> </a:t>
            </a:r>
            <a:r>
              <a:rPr lang="hu-HU" dirty="0" err="1" smtClean="0"/>
              <a:t>the</a:t>
            </a:r>
            <a:r>
              <a:rPr lang="hu-HU" dirty="0" smtClean="0"/>
              <a:t> </a:t>
            </a:r>
            <a:r>
              <a:rPr lang="hu-HU" dirty="0" err="1" smtClean="0"/>
              <a:t>question</a:t>
            </a:r>
            <a:r>
              <a:rPr lang="hu-HU" dirty="0" smtClean="0"/>
              <a:t>: </a:t>
            </a:r>
            <a:r>
              <a:rPr lang="hu-HU" dirty="0" err="1" smtClean="0"/>
              <a:t>what</a:t>
            </a:r>
            <a:r>
              <a:rPr lang="hu-HU" dirty="0" smtClean="0"/>
              <a:t> </a:t>
            </a:r>
            <a:r>
              <a:rPr lang="hu-HU" dirty="0" err="1" smtClean="0"/>
              <a:t>case</a:t>
            </a:r>
            <a:r>
              <a:rPr lang="hu-HU" dirty="0" smtClean="0"/>
              <a:t> is </a:t>
            </a:r>
            <a:r>
              <a:rPr lang="hu-HU" dirty="0" err="1" smtClean="0"/>
              <a:t>environmental</a:t>
            </a:r>
            <a:endParaRPr lang="hu-HU" dirty="0" smtClean="0"/>
          </a:p>
          <a:p>
            <a:r>
              <a:rPr lang="hu-HU" dirty="0" err="1" smtClean="0"/>
              <a:t>Make</a:t>
            </a:r>
            <a:r>
              <a:rPr lang="hu-HU" dirty="0" smtClean="0"/>
              <a:t> </a:t>
            </a:r>
            <a:r>
              <a:rPr lang="hu-HU" dirty="0" err="1" smtClean="0"/>
              <a:t>the</a:t>
            </a:r>
            <a:r>
              <a:rPr lang="hu-HU" dirty="0" smtClean="0"/>
              <a:t> </a:t>
            </a:r>
            <a:r>
              <a:rPr lang="hu-HU" dirty="0" err="1" smtClean="0"/>
              <a:t>principles</a:t>
            </a:r>
            <a:r>
              <a:rPr lang="hu-HU" dirty="0" smtClean="0"/>
              <a:t> and </a:t>
            </a:r>
            <a:r>
              <a:rPr lang="hu-HU" dirty="0" err="1" smtClean="0"/>
              <a:t>general</a:t>
            </a:r>
            <a:r>
              <a:rPr lang="hu-HU" dirty="0" smtClean="0"/>
              <a:t> </a:t>
            </a:r>
            <a:r>
              <a:rPr lang="hu-HU" dirty="0" err="1" smtClean="0"/>
              <a:t>rules</a:t>
            </a:r>
            <a:r>
              <a:rPr lang="hu-HU" dirty="0" smtClean="0"/>
              <a:t> of </a:t>
            </a:r>
            <a:r>
              <a:rPr lang="hu-HU" dirty="0" err="1" smtClean="0"/>
              <a:t>environmental</a:t>
            </a:r>
            <a:r>
              <a:rPr lang="hu-HU" dirty="0" smtClean="0"/>
              <a:t> </a:t>
            </a:r>
            <a:r>
              <a:rPr lang="hu-HU" dirty="0" err="1" smtClean="0"/>
              <a:t>law</a:t>
            </a:r>
            <a:r>
              <a:rPr lang="hu-HU" dirty="0" smtClean="0"/>
              <a:t> </a:t>
            </a:r>
            <a:r>
              <a:rPr lang="hu-HU" dirty="0" err="1" smtClean="0"/>
              <a:t>work</a:t>
            </a:r>
            <a:endParaRPr lang="hu-HU" dirty="0" smtClean="0"/>
          </a:p>
          <a:p>
            <a:r>
              <a:rPr lang="hu-HU" dirty="0" err="1" smtClean="0"/>
              <a:t>Deregulation</a:t>
            </a:r>
            <a:r>
              <a:rPr lang="hu-HU" dirty="0" smtClean="0"/>
              <a:t>, </a:t>
            </a:r>
            <a:r>
              <a:rPr lang="hu-HU" dirty="0" err="1" smtClean="0"/>
              <a:t>streamlining</a:t>
            </a:r>
            <a:r>
              <a:rPr lang="hu-HU" dirty="0" smtClean="0"/>
              <a:t>, </a:t>
            </a:r>
            <a:r>
              <a:rPr lang="hu-HU" dirty="0" err="1" smtClean="0"/>
              <a:t>enhancing</a:t>
            </a:r>
            <a:r>
              <a:rPr lang="hu-HU" dirty="0" smtClean="0"/>
              <a:t> </a:t>
            </a:r>
            <a:r>
              <a:rPr lang="hu-HU" dirty="0" err="1" smtClean="0"/>
              <a:t>effectiveness</a:t>
            </a:r>
            <a:endParaRPr lang="hu-HU" dirty="0" smtClean="0"/>
          </a:p>
          <a:p>
            <a:r>
              <a:rPr lang="hu-HU" dirty="0" err="1" smtClean="0"/>
              <a:t>Implementing</a:t>
            </a:r>
            <a:r>
              <a:rPr lang="hu-HU" dirty="0" smtClean="0"/>
              <a:t> </a:t>
            </a:r>
            <a:r>
              <a:rPr lang="hu-HU" dirty="0" err="1" smtClean="0"/>
              <a:t>even</a:t>
            </a:r>
            <a:r>
              <a:rPr lang="hu-HU" dirty="0" smtClean="0"/>
              <a:t> „</a:t>
            </a:r>
            <a:r>
              <a:rPr lang="hu-HU" dirty="0" err="1" smtClean="0"/>
              <a:t>legal</a:t>
            </a:r>
            <a:r>
              <a:rPr lang="hu-HU" dirty="0" smtClean="0"/>
              <a:t> </a:t>
            </a:r>
            <a:r>
              <a:rPr lang="hu-HU" dirty="0" err="1" smtClean="0"/>
              <a:t>lipservices</a:t>
            </a:r>
            <a:r>
              <a:rPr lang="hu-HU" dirty="0" smtClean="0"/>
              <a:t>”</a:t>
            </a:r>
            <a:endParaRPr lang="hu-HU" dirty="0"/>
          </a:p>
        </p:txBody>
      </p:sp>
    </p:spTree>
    <p:extLst>
      <p:ext uri="{BB962C8B-B14F-4D97-AF65-F5344CB8AC3E}">
        <p14:creationId xmlns:p14="http://schemas.microsoft.com/office/powerpoint/2010/main" val="4192612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Interrelationship</a:t>
            </a:r>
            <a:r>
              <a:rPr lang="hu-HU" dirty="0" smtClean="0"/>
              <a:t> </a:t>
            </a:r>
            <a:r>
              <a:rPr lang="hu-HU" dirty="0" err="1" smtClean="0"/>
              <a:t>between</a:t>
            </a:r>
            <a:r>
              <a:rPr lang="hu-HU" dirty="0" smtClean="0"/>
              <a:t> </a:t>
            </a:r>
            <a:r>
              <a:rPr lang="hu-HU" dirty="0" err="1" smtClean="0"/>
              <a:t>environmental</a:t>
            </a:r>
            <a:r>
              <a:rPr lang="hu-HU" dirty="0" smtClean="0"/>
              <a:t> </a:t>
            </a:r>
            <a:r>
              <a:rPr lang="hu-HU" dirty="0" err="1" smtClean="0"/>
              <a:t>procedural</a:t>
            </a:r>
            <a:r>
              <a:rPr lang="hu-HU" dirty="0" smtClean="0"/>
              <a:t> </a:t>
            </a:r>
            <a:r>
              <a:rPr lang="hu-HU" dirty="0" err="1" smtClean="0"/>
              <a:t>laws</a:t>
            </a:r>
            <a:r>
              <a:rPr lang="hu-HU" dirty="0" smtClean="0"/>
              <a:t> and </a:t>
            </a:r>
            <a:r>
              <a:rPr lang="hu-HU" dirty="0" err="1" smtClean="0"/>
              <a:t>public</a:t>
            </a:r>
            <a:r>
              <a:rPr lang="hu-HU" dirty="0" smtClean="0"/>
              <a:t> </a:t>
            </a:r>
            <a:r>
              <a:rPr lang="hu-HU" dirty="0" err="1" smtClean="0"/>
              <a:t>participation</a:t>
            </a:r>
            <a:endParaRPr lang="hu-HU" dirty="0"/>
          </a:p>
        </p:txBody>
      </p:sp>
      <p:sp>
        <p:nvSpPr>
          <p:cNvPr id="3" name="Tartalom helye 2"/>
          <p:cNvSpPr>
            <a:spLocks noGrp="1"/>
          </p:cNvSpPr>
          <p:nvPr>
            <p:ph idx="1"/>
          </p:nvPr>
        </p:nvSpPr>
        <p:spPr/>
        <p:txBody>
          <a:bodyPr/>
          <a:lstStyle/>
          <a:p>
            <a:r>
              <a:rPr lang="hu-HU" dirty="0" err="1" smtClean="0"/>
              <a:t>Selection</a:t>
            </a:r>
            <a:r>
              <a:rPr lang="hu-HU" dirty="0" smtClean="0"/>
              <a:t> of </a:t>
            </a:r>
            <a:r>
              <a:rPr lang="hu-HU" dirty="0" err="1" smtClean="0"/>
              <a:t>the</a:t>
            </a:r>
            <a:r>
              <a:rPr lang="hu-HU" dirty="0" smtClean="0"/>
              <a:t> </a:t>
            </a:r>
            <a:r>
              <a:rPr lang="hu-HU" dirty="0" err="1" smtClean="0"/>
              <a:t>authorities</a:t>
            </a:r>
            <a:r>
              <a:rPr lang="hu-HU" dirty="0" smtClean="0"/>
              <a:t> </a:t>
            </a:r>
            <a:r>
              <a:rPr lang="hu-HU" dirty="0" err="1" smtClean="0"/>
              <a:t>as</a:t>
            </a:r>
            <a:r>
              <a:rPr lang="hu-HU" dirty="0" smtClean="0"/>
              <a:t> a </a:t>
            </a:r>
            <a:r>
              <a:rPr lang="hu-HU" dirty="0" err="1" smtClean="0"/>
              <a:t>basic</a:t>
            </a:r>
            <a:r>
              <a:rPr lang="hu-HU" dirty="0" smtClean="0"/>
              <a:t> </a:t>
            </a:r>
            <a:r>
              <a:rPr lang="hu-HU" dirty="0" err="1" smtClean="0"/>
              <a:t>precondition</a:t>
            </a:r>
            <a:r>
              <a:rPr lang="hu-HU" dirty="0" smtClean="0"/>
              <a:t> of </a:t>
            </a:r>
            <a:r>
              <a:rPr lang="hu-HU" dirty="0" err="1" smtClean="0"/>
              <a:t>effective</a:t>
            </a:r>
            <a:r>
              <a:rPr lang="hu-HU" dirty="0" smtClean="0"/>
              <a:t> </a:t>
            </a:r>
            <a:r>
              <a:rPr lang="hu-HU" dirty="0" err="1" smtClean="0"/>
              <a:t>public</a:t>
            </a:r>
            <a:r>
              <a:rPr lang="hu-HU" dirty="0" smtClean="0"/>
              <a:t> </a:t>
            </a:r>
            <a:r>
              <a:rPr lang="hu-HU" dirty="0" err="1" smtClean="0"/>
              <a:t>participation</a:t>
            </a:r>
            <a:endParaRPr lang="hu-HU" dirty="0" smtClean="0"/>
          </a:p>
          <a:p>
            <a:r>
              <a:rPr lang="hu-HU" dirty="0" smtClean="0"/>
              <a:t>General standing </a:t>
            </a:r>
            <a:r>
              <a:rPr lang="hu-HU" dirty="0" err="1" smtClean="0"/>
              <a:t>rules</a:t>
            </a:r>
            <a:r>
              <a:rPr lang="hu-HU" dirty="0" smtClean="0"/>
              <a:t>, </a:t>
            </a:r>
            <a:r>
              <a:rPr lang="hu-HU" dirty="0" err="1" smtClean="0"/>
              <a:t>especially</a:t>
            </a:r>
            <a:r>
              <a:rPr lang="hu-HU" dirty="0" smtClean="0"/>
              <a:t> </a:t>
            </a:r>
            <a:r>
              <a:rPr lang="hu-HU" dirty="0" err="1" smtClean="0"/>
              <a:t>the</a:t>
            </a:r>
            <a:r>
              <a:rPr lang="hu-HU" dirty="0" smtClean="0"/>
              <a:t> „</a:t>
            </a:r>
            <a:r>
              <a:rPr lang="hu-HU" dirty="0" err="1" smtClean="0"/>
              <a:t>exhaustion</a:t>
            </a:r>
            <a:r>
              <a:rPr lang="hu-HU" dirty="0" smtClean="0"/>
              <a:t> </a:t>
            </a:r>
            <a:r>
              <a:rPr lang="hu-HU" dirty="0" err="1" smtClean="0"/>
              <a:t>rule</a:t>
            </a:r>
            <a:r>
              <a:rPr lang="hu-HU" dirty="0" smtClean="0"/>
              <a:t>”</a:t>
            </a:r>
          </a:p>
          <a:p>
            <a:r>
              <a:rPr lang="hu-HU" dirty="0" err="1" smtClean="0"/>
              <a:t>Expert</a:t>
            </a:r>
            <a:r>
              <a:rPr lang="hu-HU" dirty="0" smtClean="0"/>
              <a:t> </a:t>
            </a:r>
            <a:r>
              <a:rPr lang="hu-HU" dirty="0" err="1" smtClean="0"/>
              <a:t>opinion</a:t>
            </a:r>
            <a:r>
              <a:rPr lang="hu-HU" dirty="0" smtClean="0"/>
              <a:t> </a:t>
            </a:r>
            <a:r>
              <a:rPr lang="hu-HU" dirty="0" err="1" smtClean="0"/>
              <a:t>as</a:t>
            </a:r>
            <a:r>
              <a:rPr lang="hu-HU" dirty="0" smtClean="0"/>
              <a:t> a </a:t>
            </a:r>
            <a:r>
              <a:rPr lang="hu-HU" dirty="0" err="1" smtClean="0"/>
              <a:t>subject</a:t>
            </a:r>
            <a:r>
              <a:rPr lang="hu-HU" dirty="0" smtClean="0"/>
              <a:t> of civil </a:t>
            </a:r>
            <a:r>
              <a:rPr lang="hu-HU" dirty="0" err="1" smtClean="0"/>
              <a:t>contract</a:t>
            </a:r>
            <a:r>
              <a:rPr lang="hu-HU" dirty="0" smtClean="0"/>
              <a:t> – </a:t>
            </a:r>
            <a:r>
              <a:rPr lang="hu-HU" dirty="0" err="1" smtClean="0"/>
              <a:t>the</a:t>
            </a:r>
            <a:r>
              <a:rPr lang="hu-HU" dirty="0" smtClean="0"/>
              <a:t> </a:t>
            </a:r>
            <a:r>
              <a:rPr lang="hu-HU" dirty="0" err="1" smtClean="0"/>
              <a:t>members</a:t>
            </a:r>
            <a:r>
              <a:rPr lang="hu-HU" dirty="0" smtClean="0"/>
              <a:t> and </a:t>
            </a:r>
            <a:r>
              <a:rPr lang="hu-HU" dirty="0" err="1" smtClean="0"/>
              <a:t>organisations</a:t>
            </a:r>
            <a:r>
              <a:rPr lang="hu-HU" dirty="0" smtClean="0"/>
              <a:t> of </a:t>
            </a:r>
            <a:r>
              <a:rPr lang="hu-HU" dirty="0" err="1" smtClean="0"/>
              <a:t>the</a:t>
            </a:r>
            <a:r>
              <a:rPr lang="hu-HU" dirty="0" smtClean="0"/>
              <a:t> </a:t>
            </a:r>
            <a:r>
              <a:rPr lang="hu-HU" dirty="0" err="1" smtClean="0"/>
              <a:t>public</a:t>
            </a:r>
            <a:r>
              <a:rPr lang="hu-HU" dirty="0" smtClean="0"/>
              <a:t> </a:t>
            </a:r>
            <a:r>
              <a:rPr lang="hu-HU" dirty="0" err="1" smtClean="0"/>
              <a:t>might</a:t>
            </a:r>
            <a:r>
              <a:rPr lang="hu-HU" dirty="0" smtClean="0"/>
              <a:t> </a:t>
            </a:r>
            <a:r>
              <a:rPr lang="hu-HU" dirty="0" err="1" smtClean="0"/>
              <a:t>not</a:t>
            </a:r>
            <a:r>
              <a:rPr lang="hu-HU" dirty="0" smtClean="0"/>
              <a:t> </a:t>
            </a:r>
            <a:r>
              <a:rPr lang="hu-HU" dirty="0" err="1" smtClean="0"/>
              <a:t>afford</a:t>
            </a:r>
            <a:r>
              <a:rPr lang="hu-HU" dirty="0" smtClean="0"/>
              <a:t> </a:t>
            </a:r>
            <a:r>
              <a:rPr lang="hu-HU" dirty="0" err="1" smtClean="0"/>
              <a:t>it</a:t>
            </a:r>
            <a:endParaRPr lang="hu-HU" dirty="0" smtClean="0"/>
          </a:p>
          <a:p>
            <a:r>
              <a:rPr lang="hu-HU" dirty="0" err="1" smtClean="0"/>
              <a:t>Non-Aarhus</a:t>
            </a:r>
            <a:r>
              <a:rPr lang="hu-HU" dirty="0" smtClean="0"/>
              <a:t> </a:t>
            </a:r>
            <a:r>
              <a:rPr lang="hu-HU" dirty="0" err="1" smtClean="0"/>
              <a:t>access</a:t>
            </a:r>
            <a:r>
              <a:rPr lang="hu-HU" dirty="0" smtClean="0"/>
              <a:t> </a:t>
            </a:r>
            <a:r>
              <a:rPr lang="hu-HU" dirty="0" err="1" smtClean="0"/>
              <a:t>to</a:t>
            </a:r>
            <a:r>
              <a:rPr lang="hu-HU" dirty="0" smtClean="0"/>
              <a:t> </a:t>
            </a:r>
            <a:r>
              <a:rPr lang="hu-HU" dirty="0" err="1" smtClean="0"/>
              <a:t>information</a:t>
            </a:r>
            <a:endParaRPr lang="hu-HU" dirty="0" smtClean="0"/>
          </a:p>
          <a:p>
            <a:r>
              <a:rPr lang="hu-HU" dirty="0" err="1" smtClean="0"/>
              <a:t>Non-Aarhus</a:t>
            </a:r>
            <a:r>
              <a:rPr lang="hu-HU" dirty="0" smtClean="0"/>
              <a:t> </a:t>
            </a:r>
            <a:r>
              <a:rPr lang="hu-HU" dirty="0" err="1" smtClean="0"/>
              <a:t>financial</a:t>
            </a:r>
            <a:r>
              <a:rPr lang="hu-HU" dirty="0" smtClean="0"/>
              <a:t> </a:t>
            </a:r>
            <a:r>
              <a:rPr lang="hu-HU" dirty="0" err="1" smtClean="0"/>
              <a:t>arrangements</a:t>
            </a:r>
            <a:endParaRPr lang="hu-HU" dirty="0" smtClean="0"/>
          </a:p>
          <a:p>
            <a:r>
              <a:rPr lang="hu-HU" dirty="0" smtClean="0"/>
              <a:t>Public </a:t>
            </a:r>
            <a:r>
              <a:rPr lang="hu-HU" dirty="0" err="1" smtClean="0"/>
              <a:t>participation</a:t>
            </a:r>
            <a:r>
              <a:rPr lang="hu-HU" dirty="0" smtClean="0"/>
              <a:t> </a:t>
            </a:r>
            <a:r>
              <a:rPr lang="hu-HU" dirty="0" err="1" smtClean="0"/>
              <a:t>in</a:t>
            </a:r>
            <a:r>
              <a:rPr lang="hu-HU" dirty="0" smtClean="0"/>
              <a:t> monitoring and </a:t>
            </a:r>
            <a:r>
              <a:rPr lang="hu-HU" dirty="0" err="1" smtClean="0"/>
              <a:t>sanctioning</a:t>
            </a:r>
            <a:r>
              <a:rPr lang="hu-HU" dirty="0" smtClean="0"/>
              <a:t> </a:t>
            </a:r>
            <a:r>
              <a:rPr lang="hu-HU" smtClean="0"/>
              <a:t>procedures</a:t>
            </a:r>
            <a:endParaRPr lang="hu-HU" dirty="0"/>
          </a:p>
        </p:txBody>
      </p:sp>
    </p:spTree>
    <p:extLst>
      <p:ext uri="{BB962C8B-B14F-4D97-AF65-F5344CB8AC3E}">
        <p14:creationId xmlns:p14="http://schemas.microsoft.com/office/powerpoint/2010/main" val="1171862959"/>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2094</Words>
  <Application>Microsoft Office PowerPoint</Application>
  <PresentationFormat>Egyéni</PresentationFormat>
  <Paragraphs>109</Paragraphs>
  <Slides>9</Slides>
  <Notes>8</Notes>
  <HiddenSlides>0</HiddenSlides>
  <MMClips>0</MMClips>
  <ScaleCrop>false</ScaleCrop>
  <HeadingPairs>
    <vt:vector size="4" baseType="variant">
      <vt:variant>
        <vt:lpstr>Téma</vt:lpstr>
      </vt:variant>
      <vt:variant>
        <vt:i4>1</vt:i4>
      </vt:variant>
      <vt:variant>
        <vt:lpstr>Diacímek</vt:lpstr>
      </vt:variant>
      <vt:variant>
        <vt:i4>9</vt:i4>
      </vt:variant>
    </vt:vector>
  </HeadingPairs>
  <TitlesOfParts>
    <vt:vector size="10" baseType="lpstr">
      <vt:lpstr>Office-téma</vt:lpstr>
      <vt:lpstr>Procedural environmental law – towards an integrated conceptual framework </vt:lpstr>
      <vt:lpstr>Introduction</vt:lpstr>
      <vt:lpstr>Environmental procedural law in general</vt:lpstr>
      <vt:lpstr>Environmental procedural law as a pendulum</vt:lpstr>
      <vt:lpstr>International procedural environmental law</vt:lpstr>
      <vt:lpstr>Is EIA procedural or substantial?</vt:lpstr>
      <vt:lpstr>What is environmental procedural law?</vt:lpstr>
      <vt:lpstr>Forming a coherent environmental procedural law</vt:lpstr>
      <vt:lpstr>Interrelationship between environmental procedural laws and public participation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dr. Fülöp Sándor</dc:creator>
  <cp:lastModifiedBy>Éva</cp:lastModifiedBy>
  <cp:revision>27</cp:revision>
  <dcterms:created xsi:type="dcterms:W3CDTF">2016-09-12T11:42:51Z</dcterms:created>
  <dcterms:modified xsi:type="dcterms:W3CDTF">2016-09-13T08:07:24Z</dcterms:modified>
</cp:coreProperties>
</file>