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14"/>
  </p:notesMasterIdLst>
  <p:handoutMasterIdLst>
    <p:handoutMasterId r:id="rId15"/>
  </p:handoutMasterIdLst>
  <p:sldIdLst>
    <p:sldId id="256" r:id="rId2"/>
    <p:sldId id="269" r:id="rId3"/>
    <p:sldId id="347" r:id="rId4"/>
    <p:sldId id="348" r:id="rId5"/>
    <p:sldId id="349" r:id="rId6"/>
    <p:sldId id="350" r:id="rId7"/>
    <p:sldId id="351" r:id="rId8"/>
    <p:sldId id="352" r:id="rId9"/>
    <p:sldId id="353" r:id="rId10"/>
    <p:sldId id="354" r:id="rId11"/>
    <p:sldId id="355" r:id="rId12"/>
    <p:sldId id="356" r:id="rId13"/>
  </p:sldIdLst>
  <p:sldSz cx="9144000" cy="6858000" type="screen4x3"/>
  <p:notesSz cx="6797675" cy="9926638"/>
  <p:defaultTextStyle>
    <a:defPPr>
      <a:defRPr lang="en-AU"/>
    </a:defPPr>
    <a:lvl1pPr algn="l" rtl="0" fontAlgn="base">
      <a:spcBef>
        <a:spcPct val="0"/>
      </a:spcBef>
      <a:spcAft>
        <a:spcPct val="0"/>
      </a:spcAft>
      <a:defRPr sz="2400" kern="1200">
        <a:solidFill>
          <a:srgbClr val="A50E29"/>
        </a:solidFill>
        <a:latin typeface="Arial" charset="0"/>
        <a:ea typeface="+mn-ea"/>
        <a:cs typeface="Arial" charset="0"/>
      </a:defRPr>
    </a:lvl1pPr>
    <a:lvl2pPr marL="457200" algn="l" rtl="0" fontAlgn="base">
      <a:spcBef>
        <a:spcPct val="0"/>
      </a:spcBef>
      <a:spcAft>
        <a:spcPct val="0"/>
      </a:spcAft>
      <a:defRPr sz="2400" kern="1200">
        <a:solidFill>
          <a:srgbClr val="A50E29"/>
        </a:solidFill>
        <a:latin typeface="Arial" charset="0"/>
        <a:ea typeface="+mn-ea"/>
        <a:cs typeface="Arial" charset="0"/>
      </a:defRPr>
    </a:lvl2pPr>
    <a:lvl3pPr marL="914400" algn="l" rtl="0" fontAlgn="base">
      <a:spcBef>
        <a:spcPct val="0"/>
      </a:spcBef>
      <a:spcAft>
        <a:spcPct val="0"/>
      </a:spcAft>
      <a:defRPr sz="2400" kern="1200">
        <a:solidFill>
          <a:srgbClr val="A50E29"/>
        </a:solidFill>
        <a:latin typeface="Arial" charset="0"/>
        <a:ea typeface="+mn-ea"/>
        <a:cs typeface="Arial" charset="0"/>
      </a:defRPr>
    </a:lvl3pPr>
    <a:lvl4pPr marL="1371600" algn="l" rtl="0" fontAlgn="base">
      <a:spcBef>
        <a:spcPct val="0"/>
      </a:spcBef>
      <a:spcAft>
        <a:spcPct val="0"/>
      </a:spcAft>
      <a:defRPr sz="2400" kern="1200">
        <a:solidFill>
          <a:srgbClr val="A50E29"/>
        </a:solidFill>
        <a:latin typeface="Arial" charset="0"/>
        <a:ea typeface="+mn-ea"/>
        <a:cs typeface="Arial" charset="0"/>
      </a:defRPr>
    </a:lvl4pPr>
    <a:lvl5pPr marL="1828800" algn="l" rtl="0" fontAlgn="base">
      <a:spcBef>
        <a:spcPct val="0"/>
      </a:spcBef>
      <a:spcAft>
        <a:spcPct val="0"/>
      </a:spcAft>
      <a:defRPr sz="2400" kern="1200">
        <a:solidFill>
          <a:srgbClr val="A50E29"/>
        </a:solidFill>
        <a:latin typeface="Arial" charset="0"/>
        <a:ea typeface="+mn-ea"/>
        <a:cs typeface="Arial" charset="0"/>
      </a:defRPr>
    </a:lvl5pPr>
    <a:lvl6pPr marL="2286000" algn="l" defTabSz="914400" rtl="0" eaLnBrk="1" latinLnBrk="0" hangingPunct="1">
      <a:defRPr sz="2400" kern="1200">
        <a:solidFill>
          <a:srgbClr val="A50E29"/>
        </a:solidFill>
        <a:latin typeface="Arial" charset="0"/>
        <a:ea typeface="+mn-ea"/>
        <a:cs typeface="Arial" charset="0"/>
      </a:defRPr>
    </a:lvl6pPr>
    <a:lvl7pPr marL="2743200" algn="l" defTabSz="914400" rtl="0" eaLnBrk="1" latinLnBrk="0" hangingPunct="1">
      <a:defRPr sz="2400" kern="1200">
        <a:solidFill>
          <a:srgbClr val="A50E29"/>
        </a:solidFill>
        <a:latin typeface="Arial" charset="0"/>
        <a:ea typeface="+mn-ea"/>
        <a:cs typeface="Arial" charset="0"/>
      </a:defRPr>
    </a:lvl7pPr>
    <a:lvl8pPr marL="3200400" algn="l" defTabSz="914400" rtl="0" eaLnBrk="1" latinLnBrk="0" hangingPunct="1">
      <a:defRPr sz="2400" kern="1200">
        <a:solidFill>
          <a:srgbClr val="A50E29"/>
        </a:solidFill>
        <a:latin typeface="Arial" charset="0"/>
        <a:ea typeface="+mn-ea"/>
        <a:cs typeface="Arial" charset="0"/>
      </a:defRPr>
    </a:lvl8pPr>
    <a:lvl9pPr marL="3657600" algn="l" defTabSz="914400" rtl="0" eaLnBrk="1" latinLnBrk="0" hangingPunct="1">
      <a:defRPr sz="2400" kern="1200">
        <a:solidFill>
          <a:srgbClr val="A50E29"/>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0028"/>
    <a:srgbClr val="A3AD00"/>
    <a:srgbClr val="5F5F5F"/>
    <a:srgbClr val="A2AD00"/>
    <a:srgbClr val="6773B6"/>
    <a:srgbClr val="EBB700"/>
    <a:srgbClr val="A51930"/>
    <a:srgbClr val="4041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7730" autoAdjust="0"/>
  </p:normalViewPr>
  <p:slideViewPr>
    <p:cSldViewPr>
      <p:cViewPr varScale="1">
        <p:scale>
          <a:sx n="84" d="100"/>
          <a:sy n="84" d="100"/>
        </p:scale>
        <p:origin x="-78" y="-414"/>
      </p:cViewPr>
      <p:guideLst>
        <p:guide orient="horz" pos="2160"/>
        <p:guide orient="horz" pos="1207"/>
        <p:guide orient="horz" pos="1616"/>
        <p:guide pos="2880"/>
        <p:guide pos="385"/>
        <p:guide pos="2782"/>
        <p:guide pos="2985"/>
        <p:guide pos="53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3144" y="-67"/>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0" tIns="46894" rIns="93790" bIns="46894" numCol="1" anchor="t" anchorCtr="0" compatLnSpc="1">
            <a:prstTxWarp prst="textNoShape">
              <a:avLst/>
            </a:prstTxWarp>
          </a:bodyPr>
          <a:lstStyle>
            <a:lvl1pPr defTabSz="938270">
              <a:spcBef>
                <a:spcPct val="0"/>
              </a:spcBef>
              <a:buClrTx/>
              <a:buFontTx/>
              <a:buNone/>
              <a:defRPr sz="1300">
                <a:solidFill>
                  <a:schemeClr val="tx1"/>
                </a:solidFill>
                <a:latin typeface="Times New Roman" pitchFamily="18" charset="0"/>
                <a:cs typeface="+mn-cs"/>
              </a:defRPr>
            </a:lvl1pPr>
          </a:lstStyle>
          <a:p>
            <a:pPr>
              <a:defRPr/>
            </a:pPr>
            <a:endParaRPr lang="en-AU"/>
          </a:p>
        </p:txBody>
      </p:sp>
      <p:sp>
        <p:nvSpPr>
          <p:cNvPr id="8195" name="Rectangle 3"/>
          <p:cNvSpPr>
            <a:spLocks noGrp="1" noChangeArrowheads="1"/>
          </p:cNvSpPr>
          <p:nvPr>
            <p:ph type="dt" sz="quarter"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0" tIns="46894" rIns="93790" bIns="46894" numCol="1" anchor="t" anchorCtr="0" compatLnSpc="1">
            <a:prstTxWarp prst="textNoShape">
              <a:avLst/>
            </a:prstTxWarp>
          </a:bodyPr>
          <a:lstStyle>
            <a:lvl1pPr algn="r" defTabSz="938270">
              <a:spcBef>
                <a:spcPct val="0"/>
              </a:spcBef>
              <a:buClrTx/>
              <a:buFontTx/>
              <a:buNone/>
              <a:defRPr sz="1300">
                <a:solidFill>
                  <a:schemeClr val="tx1"/>
                </a:solidFill>
                <a:latin typeface="Times New Roman" pitchFamily="18" charset="0"/>
                <a:cs typeface="+mn-cs"/>
              </a:defRPr>
            </a:lvl1pPr>
          </a:lstStyle>
          <a:p>
            <a:pPr>
              <a:defRPr/>
            </a:pPr>
            <a:endParaRPr lang="en-AU"/>
          </a:p>
        </p:txBody>
      </p:sp>
      <p:sp>
        <p:nvSpPr>
          <p:cNvPr id="8196" name="Rectangle 4"/>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0" tIns="46894" rIns="93790" bIns="46894" numCol="1" anchor="b" anchorCtr="0" compatLnSpc="1">
            <a:prstTxWarp prst="textNoShape">
              <a:avLst/>
            </a:prstTxWarp>
          </a:bodyPr>
          <a:lstStyle>
            <a:lvl1pPr defTabSz="938270">
              <a:spcBef>
                <a:spcPct val="0"/>
              </a:spcBef>
              <a:buClrTx/>
              <a:buFontTx/>
              <a:buNone/>
              <a:defRPr sz="1300">
                <a:solidFill>
                  <a:schemeClr val="tx1"/>
                </a:solidFill>
                <a:latin typeface="Times New Roman" pitchFamily="18" charset="0"/>
                <a:cs typeface="+mn-cs"/>
              </a:defRPr>
            </a:lvl1pPr>
          </a:lstStyle>
          <a:p>
            <a:pPr>
              <a:defRPr/>
            </a:pPr>
            <a:endParaRPr lang="en-AU"/>
          </a:p>
        </p:txBody>
      </p:sp>
      <p:sp>
        <p:nvSpPr>
          <p:cNvPr id="8197" name="Rectangle 5"/>
          <p:cNvSpPr>
            <a:spLocks noGrp="1" noChangeArrowheads="1"/>
          </p:cNvSpPr>
          <p:nvPr>
            <p:ph type="sldNum" sz="quarter" idx="3"/>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0" tIns="46894" rIns="93790" bIns="46894" numCol="1" anchor="b" anchorCtr="0" compatLnSpc="1">
            <a:prstTxWarp prst="textNoShape">
              <a:avLst/>
            </a:prstTxWarp>
          </a:bodyPr>
          <a:lstStyle>
            <a:lvl1pPr algn="r" defTabSz="938270">
              <a:spcBef>
                <a:spcPct val="0"/>
              </a:spcBef>
              <a:buClrTx/>
              <a:buFontTx/>
              <a:buNone/>
              <a:defRPr sz="1300">
                <a:solidFill>
                  <a:schemeClr val="tx1"/>
                </a:solidFill>
                <a:latin typeface="Times New Roman" pitchFamily="18" charset="0"/>
                <a:cs typeface="+mn-cs"/>
              </a:defRPr>
            </a:lvl1pPr>
          </a:lstStyle>
          <a:p>
            <a:pPr>
              <a:defRPr/>
            </a:pPr>
            <a:fld id="{77584C68-D480-48E7-B899-A795EFEE6D34}" type="slidenum">
              <a:rPr lang="en-AU"/>
              <a:pPr>
                <a:defRPr/>
              </a:pPr>
              <a:t>‹#›</a:t>
            </a:fld>
            <a:endParaRPr lang="en-AU"/>
          </a:p>
        </p:txBody>
      </p:sp>
    </p:spTree>
    <p:extLst>
      <p:ext uri="{BB962C8B-B14F-4D97-AF65-F5344CB8AC3E}">
        <p14:creationId xmlns:p14="http://schemas.microsoft.com/office/powerpoint/2010/main" val="1354664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0" tIns="46894" rIns="93790" bIns="46894" numCol="1" anchor="t" anchorCtr="0" compatLnSpc="1">
            <a:prstTxWarp prst="textNoShape">
              <a:avLst/>
            </a:prstTxWarp>
          </a:bodyPr>
          <a:lstStyle>
            <a:lvl1pPr defTabSz="938270">
              <a:spcBef>
                <a:spcPct val="0"/>
              </a:spcBef>
              <a:buClrTx/>
              <a:buFontTx/>
              <a:buNone/>
              <a:defRPr sz="1300">
                <a:solidFill>
                  <a:schemeClr val="tx1"/>
                </a:solidFill>
                <a:latin typeface="Times New Roman" pitchFamily="18" charset="0"/>
                <a:cs typeface="+mn-cs"/>
              </a:defRPr>
            </a:lvl1pPr>
          </a:lstStyle>
          <a:p>
            <a:pPr>
              <a:defRPr/>
            </a:pPr>
            <a:endParaRPr lang="en-AU"/>
          </a:p>
        </p:txBody>
      </p:sp>
      <p:sp>
        <p:nvSpPr>
          <p:cNvPr id="10243" name="Rectangle 3"/>
          <p:cNvSpPr>
            <a:spLocks noGrp="1" noChangeArrowheads="1"/>
          </p:cNvSpPr>
          <p:nvPr>
            <p:ph type="dt"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0" tIns="46894" rIns="93790" bIns="46894" numCol="1" anchor="t" anchorCtr="0" compatLnSpc="1">
            <a:prstTxWarp prst="textNoShape">
              <a:avLst/>
            </a:prstTxWarp>
          </a:bodyPr>
          <a:lstStyle>
            <a:lvl1pPr algn="r" defTabSz="938270">
              <a:spcBef>
                <a:spcPct val="0"/>
              </a:spcBef>
              <a:buClrTx/>
              <a:buFontTx/>
              <a:buNone/>
              <a:defRPr sz="1300">
                <a:solidFill>
                  <a:schemeClr val="tx1"/>
                </a:solidFill>
                <a:latin typeface="Times New Roman" pitchFamily="18" charset="0"/>
                <a:cs typeface="+mn-cs"/>
              </a:defRPr>
            </a:lvl1pPr>
          </a:lstStyle>
          <a:p>
            <a:pPr>
              <a:defRPr/>
            </a:pPr>
            <a:endParaRPr lang="en-AU"/>
          </a:p>
        </p:txBody>
      </p:sp>
      <p:sp>
        <p:nvSpPr>
          <p:cNvPr id="839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906463" y="4714875"/>
            <a:ext cx="498475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0" tIns="46894" rIns="93790" bIns="46894"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10246"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0" tIns="46894" rIns="93790" bIns="46894" numCol="1" anchor="b" anchorCtr="0" compatLnSpc="1">
            <a:prstTxWarp prst="textNoShape">
              <a:avLst/>
            </a:prstTxWarp>
          </a:bodyPr>
          <a:lstStyle>
            <a:lvl1pPr defTabSz="938270">
              <a:spcBef>
                <a:spcPct val="0"/>
              </a:spcBef>
              <a:buClrTx/>
              <a:buFontTx/>
              <a:buNone/>
              <a:defRPr sz="1300">
                <a:solidFill>
                  <a:schemeClr val="tx1"/>
                </a:solidFill>
                <a:latin typeface="Times New Roman" pitchFamily="18" charset="0"/>
                <a:cs typeface="+mn-cs"/>
              </a:defRPr>
            </a:lvl1pPr>
          </a:lstStyle>
          <a:p>
            <a:pPr>
              <a:defRPr/>
            </a:pPr>
            <a:endParaRPr lang="en-AU"/>
          </a:p>
        </p:txBody>
      </p:sp>
      <p:sp>
        <p:nvSpPr>
          <p:cNvPr id="10247" name="Rectangle 7"/>
          <p:cNvSpPr>
            <a:spLocks noGrp="1" noChangeArrowheads="1"/>
          </p:cNvSpPr>
          <p:nvPr>
            <p:ph type="sldNum" sz="quarter" idx="5"/>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90" tIns="46894" rIns="93790" bIns="46894" numCol="1" anchor="b" anchorCtr="0" compatLnSpc="1">
            <a:prstTxWarp prst="textNoShape">
              <a:avLst/>
            </a:prstTxWarp>
          </a:bodyPr>
          <a:lstStyle>
            <a:lvl1pPr algn="r" defTabSz="938270">
              <a:spcBef>
                <a:spcPct val="0"/>
              </a:spcBef>
              <a:buClrTx/>
              <a:buFontTx/>
              <a:buNone/>
              <a:defRPr sz="1300">
                <a:solidFill>
                  <a:schemeClr val="tx1"/>
                </a:solidFill>
                <a:latin typeface="Times New Roman" pitchFamily="18" charset="0"/>
                <a:cs typeface="+mn-cs"/>
              </a:defRPr>
            </a:lvl1pPr>
          </a:lstStyle>
          <a:p>
            <a:pPr>
              <a:defRPr/>
            </a:pPr>
            <a:fld id="{98DFB4BC-A715-443E-925C-46917D9A6C3D}" type="slidenum">
              <a:rPr lang="en-AU"/>
              <a:pPr>
                <a:defRPr/>
              </a:pPr>
              <a:t>‹#›</a:t>
            </a:fld>
            <a:endParaRPr lang="en-AU"/>
          </a:p>
        </p:txBody>
      </p:sp>
    </p:spTree>
    <p:extLst>
      <p:ext uri="{BB962C8B-B14F-4D97-AF65-F5344CB8AC3E}">
        <p14:creationId xmlns:p14="http://schemas.microsoft.com/office/powerpoint/2010/main" val="11739529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p:spPr>
        <p:txBody>
          <a:bodyPr/>
          <a:lstStyle/>
          <a:p>
            <a:endParaRPr lang="en-GB" altLang="en-US" smtClean="0"/>
          </a:p>
        </p:txBody>
      </p:sp>
      <p:sp>
        <p:nvSpPr>
          <p:cNvPr id="4" name="Slide Number Placeholder 3"/>
          <p:cNvSpPr>
            <a:spLocks noGrp="1"/>
          </p:cNvSpPr>
          <p:nvPr>
            <p:ph type="sldNum" sz="quarter" idx="5"/>
          </p:nvPr>
        </p:nvSpPr>
        <p:spPr/>
        <p:txBody>
          <a:bodyPr/>
          <a:lstStyle/>
          <a:p>
            <a:pPr>
              <a:defRPr/>
            </a:pPr>
            <a:fld id="{C4899727-40A0-4317-8DF2-CE0E160EC022}" type="slidenum">
              <a:rPr lang="en-AU" smtClean="0"/>
              <a:pPr>
                <a:defRPr/>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10</a:t>
            </a:fld>
            <a:endParaRPr lang="en-AU" altLang="en-US" sz="1300" smtClean="0">
              <a:solidFill>
                <a:schemeClr val="tx1"/>
              </a:solidFill>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11</a:t>
            </a:fld>
            <a:endParaRPr lang="en-AU" altLang="en-US" sz="1300" smtClean="0">
              <a:solidFill>
                <a:schemeClr val="tx1"/>
              </a:solidFill>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12</a:t>
            </a:fld>
            <a:endParaRPr lang="en-AU" altLang="en-US" sz="1300" smtClean="0">
              <a:solidFill>
                <a:schemeClr val="tx1"/>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2</a:t>
            </a:fld>
            <a:endParaRPr lang="en-AU" altLang="en-US" sz="1300" smtClean="0">
              <a:solidFill>
                <a:schemeClr val="tx1"/>
              </a:solidFill>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3</a:t>
            </a:fld>
            <a:endParaRPr lang="en-AU" altLang="en-US" sz="1300" smtClean="0">
              <a:solidFill>
                <a:schemeClr val="tx1"/>
              </a:solidFill>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4</a:t>
            </a:fld>
            <a:endParaRPr lang="en-AU" altLang="en-US" sz="1300" smtClean="0">
              <a:solidFill>
                <a:schemeClr val="tx1"/>
              </a:solidFill>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5</a:t>
            </a:fld>
            <a:endParaRPr lang="en-AU" altLang="en-US" sz="1300" smtClean="0">
              <a:solidFill>
                <a:schemeClr val="tx1"/>
              </a:solidFill>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6</a:t>
            </a:fld>
            <a:endParaRPr lang="en-AU" altLang="en-US" sz="1300" smtClean="0">
              <a:solidFill>
                <a:schemeClr val="tx1"/>
              </a:solidFill>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7</a:t>
            </a:fld>
            <a:endParaRPr lang="en-AU" altLang="en-US" sz="1300" smtClean="0">
              <a:solidFill>
                <a:schemeClr val="tx1"/>
              </a:solidFill>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8</a:t>
            </a:fld>
            <a:endParaRPr lang="en-AU" altLang="en-US" sz="1300" smtClean="0">
              <a:solidFill>
                <a:schemeClr val="tx1"/>
              </a:solidFill>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defRPr/>
            </a:pPr>
            <a:r>
              <a:rPr lang="en-GB" b="1" dirty="0" smtClean="0"/>
              <a:t>European Energy Packages </a:t>
            </a:r>
            <a:r>
              <a:rPr lang="en-GB" dirty="0" smtClean="0"/>
              <a:t>- The EU's Third Energy Package is a legislative package for an internal gas and electricity market in the EU. This EU initiative mainly come from the </a:t>
            </a:r>
            <a:r>
              <a:rPr lang="en-GB" dirty="0" err="1" smtClean="0"/>
              <a:t>liberisation</a:t>
            </a:r>
            <a:r>
              <a:rPr lang="en-GB" dirty="0" smtClean="0"/>
              <a:t> and promotion of renewable energy sources which goes a long way back. The first two EU Energy Packages were presented in 1997 and 1998, and followed the Commission’s Green Paper on Renewables from 1996. We now are at the Third Energy Package dating from 2009. The Third Energy Package consists of two Directives and three Regulations:</a:t>
            </a:r>
          </a:p>
          <a:p>
            <a:pPr eaLnBrk="1" hangingPunct="1">
              <a:defRPr/>
            </a:pPr>
            <a:endParaRPr lang="en-GB" b="1" dirty="0" smtClean="0"/>
          </a:p>
          <a:p>
            <a:pPr marL="171450" indent="-171450" eaLnBrk="1" hangingPunct="1">
              <a:buFont typeface="Arial" panose="020B0604020202020204" pitchFamily="34" charset="0"/>
              <a:buChar char="•"/>
              <a:defRPr/>
            </a:pPr>
            <a:r>
              <a:rPr lang="en-GB" dirty="0" smtClean="0"/>
              <a:t>Directive 2009/72/EC concerning common rules for the internal market in electricity and repealing Directive 2003/54/EC;</a:t>
            </a:r>
          </a:p>
          <a:p>
            <a:pPr marL="171450" indent="-171450" eaLnBrk="1" hangingPunct="1">
              <a:buFont typeface="Arial" panose="020B0604020202020204" pitchFamily="34" charset="0"/>
              <a:buChar char="•"/>
              <a:defRPr/>
            </a:pPr>
            <a:r>
              <a:rPr lang="en-GB" dirty="0" smtClean="0"/>
              <a:t>Directive 2009/73/EC concerning common rules for the internal market in natural gas and repealing Directive 2003/55/EC;</a:t>
            </a:r>
          </a:p>
          <a:p>
            <a:pPr marL="171450" indent="-171450" eaLnBrk="1" hangingPunct="1">
              <a:buFont typeface="Arial" panose="020B0604020202020204" pitchFamily="34" charset="0"/>
              <a:buChar char="•"/>
              <a:defRPr/>
            </a:pPr>
            <a:r>
              <a:rPr lang="en-GB" dirty="0" smtClean="0"/>
              <a:t>Regulation (EC) No 714/2009 on conditions for access to the network for cross-border exchanges in electricity and repealing Regulation (EC) No 1228/2003;</a:t>
            </a:r>
          </a:p>
          <a:p>
            <a:pPr marL="171450" indent="-171450" eaLnBrk="1" hangingPunct="1">
              <a:buFont typeface="Arial" panose="020B0604020202020204" pitchFamily="34" charset="0"/>
              <a:buChar char="•"/>
              <a:defRPr/>
            </a:pPr>
            <a:r>
              <a:rPr lang="en-GB" dirty="0" smtClean="0"/>
              <a:t>Regulation (EC) No 715/2009 on conditions for access to the natural gas transmission networks and repealing Regulation (EC) No 1775/2005;</a:t>
            </a:r>
          </a:p>
          <a:p>
            <a:pPr marL="171450" indent="-171450" eaLnBrk="1" hangingPunct="1">
              <a:buFont typeface="Arial" panose="020B0604020202020204" pitchFamily="34" charset="0"/>
              <a:buChar char="•"/>
              <a:defRPr/>
            </a:pPr>
            <a:r>
              <a:rPr lang="en-GB" dirty="0" smtClean="0"/>
              <a:t>Regulation (EC) No 713/2009 of the European Parliament and of the Council of 13 July 2009 establishing an Agency for the Cooperation of Energy Regulators;</a:t>
            </a:r>
          </a:p>
          <a:p>
            <a:pPr eaLnBrk="1" hangingPunct="1">
              <a:defRPr/>
            </a:pPr>
            <a:endParaRPr lang="en-GB" dirty="0" smtClean="0"/>
          </a:p>
          <a:p>
            <a:pPr eaLnBrk="1" hangingPunct="1">
              <a:defRPr/>
            </a:pPr>
            <a:r>
              <a:rPr lang="en-GB" dirty="0" smtClean="0"/>
              <a:t>According to the Directives, Member States have to ensure that all customers have the right to choose their electricity supplier and to change supplier easily, with the operator’s assistance, within three weeks. They also have to ensure that customers receive relevant consumption data. Electricity suppliers are, amongst others, obliged to inform final customers about the contribution of each energy source and the environmental impact caused.</a:t>
            </a:r>
          </a:p>
          <a:p>
            <a:pPr eaLnBrk="1" hangingPunct="1">
              <a:defRPr/>
            </a:pPr>
            <a:endParaRPr lang="en-GB" dirty="0" smtClean="0"/>
          </a:p>
          <a:p>
            <a:pPr eaLnBrk="1" hangingPunct="1">
              <a:defRPr/>
            </a:pPr>
            <a:r>
              <a:rPr lang="en-GB" b="1" dirty="0" smtClean="0"/>
              <a:t>Renewable Energy Directive </a:t>
            </a:r>
            <a:r>
              <a:rPr lang="en-GB" dirty="0" smtClean="0"/>
              <a:t>- The Renewable Energy Directive establishes an overall policy for the production and promotion of energy from renewable sources in the EU. It requires the EU to fulfil at least 20% of its total energy needs with renewables by 2020 – to be achieved through the attainment of individual national targets, which targets we will discuss shortly. In addition, all EU countries must ensure that at least 10% of their transport fuels come from renewable sources by 2020.</a:t>
            </a:r>
            <a:r>
              <a:rPr lang="en-GB" i="1" dirty="0" smtClean="0"/>
              <a:t> </a:t>
            </a:r>
          </a:p>
          <a:p>
            <a:pPr eaLnBrk="1" hangingPunct="1">
              <a:defRPr/>
            </a:pPr>
            <a:endParaRPr lang="en-GB" i="1" dirty="0" smtClean="0"/>
          </a:p>
          <a:p>
            <a:pPr eaLnBrk="1" hangingPunct="1">
              <a:defRPr/>
            </a:pPr>
            <a:r>
              <a:rPr lang="en-GB" dirty="0" smtClean="0"/>
              <a:t>The Renewable Energy Directive  demanded the submission of National Renewable Energy Action Plans (</a:t>
            </a:r>
            <a:r>
              <a:rPr lang="en-GB" b="1" dirty="0" err="1" smtClean="0"/>
              <a:t>NREAPs</a:t>
            </a:r>
            <a:r>
              <a:rPr lang="en-GB" dirty="0" smtClean="0"/>
              <a:t>) by each MS by 2010. Therein a detailed strategy of how the individual target is aimed to be achieved had to be presented, considering electricity, heating and cooling as well as transport. Actions and support schemes planned to be implemented by each Member State have to be consistent with a number of rules with regard to administration, certification, grid access etc. However, which regulatory or supporting policies are used to achieve the Renewable energy target on the national level is left to the Member States’ own discretion.</a:t>
            </a:r>
          </a:p>
          <a:p>
            <a:pPr eaLnBrk="1" hangingPunct="1">
              <a:defRPr/>
            </a:pPr>
            <a:endParaRPr lang="en-GB" dirty="0" smtClean="0"/>
          </a:p>
          <a:p>
            <a:pPr eaLnBrk="1" hangingPunct="1">
              <a:defRPr/>
            </a:pPr>
            <a:r>
              <a:rPr lang="en-GB" b="1" dirty="0" smtClean="0"/>
              <a:t>European Energy Programme for Recovery </a:t>
            </a:r>
            <a:r>
              <a:rPr lang="en-GB" dirty="0" smtClean="0"/>
              <a:t>- Since the 2008 crisis, we also have the European Energy Programme for Recovery (</a:t>
            </a:r>
            <a:r>
              <a:rPr lang="en-GB" dirty="0" err="1" smtClean="0"/>
              <a:t>EEPR</a:t>
            </a:r>
            <a:r>
              <a:rPr lang="en-GB" dirty="0" smtClean="0"/>
              <a:t>). This programme was established in 2009 to address both Europe's economic crisis and European energy policy objectives. Almost €4 billion were assigned to co-finance EU energy projects that would boost the economic recovery, increase the security of energy supply and contribute to the reduction of greenhouse gas emissions. The three sectors meeting these conditions were (</a:t>
            </a:r>
            <a:r>
              <a:rPr lang="en-GB" dirty="0" err="1" smtClean="0"/>
              <a:t>i</a:t>
            </a:r>
            <a:r>
              <a:rPr lang="en-GB" dirty="0" smtClean="0"/>
              <a:t>) gas and electricity infrastructure, (ii) offshore wind energy and (iii) carbon capture and storage projects. 59 energy projects received funding: 44 gas and electricity infrastructure projects, 9 offshore wind projects (€ 565 million) and 6 carbon capture and storage projects.</a:t>
            </a:r>
          </a:p>
          <a:p>
            <a:pPr eaLnBrk="1" hangingPunct="1">
              <a:defRPr/>
            </a:pPr>
            <a:endParaRPr lang="en-GB" dirty="0" smtClean="0"/>
          </a:p>
          <a:p>
            <a:pPr eaLnBrk="1" hangingPunct="1">
              <a:defRPr/>
            </a:pPr>
            <a:endParaRPr lang="en-GB" dirty="0" smtClean="0"/>
          </a:p>
        </p:txBody>
      </p:sp>
      <p:sp>
        <p:nvSpPr>
          <p:cNvPr id="50180" name="Slide Number Placeholder 3"/>
          <p:cNvSpPr>
            <a:spLocks noGrp="1"/>
          </p:cNvSpPr>
          <p:nvPr>
            <p:ph type="sldNum" sz="quarter" idx="5"/>
          </p:nvPr>
        </p:nvSpPr>
        <p:spPr/>
        <p:txBody>
          <a:bodyPr/>
          <a:lstStyle>
            <a:lvl1pPr defTabSz="938213" eaLnBrk="0" hangingPunct="0">
              <a:spcBef>
                <a:spcPct val="25000"/>
              </a:spcBef>
              <a:buClr>
                <a:srgbClr val="A50E29"/>
              </a:buClr>
              <a:buFont typeface="Arial" charset="0"/>
              <a:defRPr sz="2400">
                <a:solidFill>
                  <a:srgbClr val="A50E29"/>
                </a:solidFill>
                <a:latin typeface="Arial" charset="0"/>
              </a:defRPr>
            </a:lvl1pPr>
            <a:lvl2pPr marL="742950" indent="-285750" defTabSz="938213" eaLnBrk="0" hangingPunct="0">
              <a:spcBef>
                <a:spcPct val="25000"/>
              </a:spcBef>
              <a:buClr>
                <a:srgbClr val="A50E29"/>
              </a:buClr>
              <a:buFont typeface="Arial" charset="0"/>
              <a:defRPr sz="2400">
                <a:solidFill>
                  <a:srgbClr val="A50E29"/>
                </a:solidFill>
                <a:latin typeface="Arial" charset="0"/>
              </a:defRPr>
            </a:lvl2pPr>
            <a:lvl3pPr marL="1143000" indent="-228600" defTabSz="938213" eaLnBrk="0" hangingPunct="0">
              <a:spcBef>
                <a:spcPct val="25000"/>
              </a:spcBef>
              <a:buClr>
                <a:srgbClr val="A50E29"/>
              </a:buClr>
              <a:buFont typeface="Arial" charset="0"/>
              <a:defRPr sz="2400">
                <a:solidFill>
                  <a:srgbClr val="A50E29"/>
                </a:solidFill>
                <a:latin typeface="Arial" charset="0"/>
              </a:defRPr>
            </a:lvl3pPr>
            <a:lvl4pPr marL="1600200" indent="-228600" defTabSz="938213" eaLnBrk="0" hangingPunct="0">
              <a:spcBef>
                <a:spcPct val="25000"/>
              </a:spcBef>
              <a:buClr>
                <a:srgbClr val="A50E29"/>
              </a:buClr>
              <a:buFont typeface="Arial" charset="0"/>
              <a:defRPr sz="2400">
                <a:solidFill>
                  <a:srgbClr val="A50E29"/>
                </a:solidFill>
                <a:latin typeface="Arial" charset="0"/>
              </a:defRPr>
            </a:lvl4pPr>
            <a:lvl5pPr marL="2057400" indent="-228600" defTabSz="938213" eaLnBrk="0" hangingPunct="0">
              <a:spcBef>
                <a:spcPct val="25000"/>
              </a:spcBef>
              <a:buClr>
                <a:srgbClr val="A50E29"/>
              </a:buClr>
              <a:buFont typeface="Arial" charset="0"/>
              <a:defRPr sz="2400">
                <a:solidFill>
                  <a:srgbClr val="A50E29"/>
                </a:solidFill>
                <a:latin typeface="Arial" charset="0"/>
              </a:defRPr>
            </a:lvl5pPr>
            <a:lvl6pPr marL="25146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defTabSz="938213"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85A3CCE4-F4A8-44BD-87B7-A93D5436BD91}" type="slidenum">
              <a:rPr lang="en-AU" altLang="en-US" sz="1300" smtClean="0">
                <a:solidFill>
                  <a:schemeClr val="tx1"/>
                </a:solidFill>
                <a:latin typeface="Times New Roman" pitchFamily="18" charset="0"/>
              </a:rPr>
              <a:pPr eaLnBrk="1" hangingPunct="1">
                <a:spcBef>
                  <a:spcPct val="0"/>
                </a:spcBef>
                <a:buClrTx/>
                <a:buFontTx/>
                <a:buNone/>
                <a:defRPr/>
              </a:pPr>
              <a:t>9</a:t>
            </a:fld>
            <a:endParaRPr lang="en-AU" altLang="en-US" sz="1300" smtClean="0">
              <a:solidFill>
                <a:schemeClr val="tx1"/>
              </a:solidFill>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6" name="BMDisclaimer"/>
          <p:cNvSpPr txBox="1">
            <a:spLocks noChangeArrowheads="1"/>
          </p:cNvSpPr>
          <p:nvPr/>
        </p:nvSpPr>
        <p:spPr bwMode="auto">
          <a:xfrm>
            <a:off x="601663" y="6266839"/>
            <a:ext cx="7920037" cy="33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lnSpc>
                <a:spcPct val="90000"/>
              </a:lnSpc>
              <a:buClr>
                <a:schemeClr val="tx2"/>
              </a:buClr>
              <a:defRPr/>
            </a:pPr>
            <a:r>
              <a:rPr lang="en-US" altLang="en-US" sz="800" smtClean="0">
                <a:solidFill>
                  <a:srgbClr val="404143"/>
                </a:solidFill>
                <a:ea typeface="ＭＳ Ｐゴシック" pitchFamily="48" charset="-128"/>
              </a:rPr>
              <a:t>Baker &amp; McKenzie International is a Swiss Verein with member law firms around the world. In accordance with the common terminology used in professional service organizations, reference to a “partner” means a person who is a partner, or equivalent, in such a law firm. Similarly, reference to an “office” means an office of any such law firm.</a:t>
            </a:r>
            <a:endParaRPr lang="en-US" altLang="en-US" sz="800" smtClean="0">
              <a:solidFill>
                <a:srgbClr val="404143"/>
              </a:solidFill>
              <a:ea typeface="ＭＳ Ｐゴシック" pitchFamily="48" charset="-128"/>
            </a:endParaRPr>
          </a:p>
        </p:txBody>
      </p:sp>
      <p:pic>
        <p:nvPicPr>
          <p:cNvPr id="7" name="BMLogo"/>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360363"/>
            <a:ext cx="91440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a:xfrm>
            <a:off x="601612" y="1828800"/>
            <a:ext cx="7920000" cy="553998"/>
          </a:xfrm>
        </p:spPr>
        <p:txBody>
          <a:bodyPr/>
          <a:lstStyle>
            <a:lvl1pPr>
              <a:defRPr sz="3600">
                <a:solidFill>
                  <a:schemeClr val="tx1"/>
                </a:solidFill>
              </a:defRPr>
            </a:lvl1pPr>
          </a:lstStyle>
          <a:p>
            <a:pPr lvl="0"/>
            <a:r>
              <a:rPr lang="en-US" noProof="0" dirty="0" smtClean="0"/>
              <a:t>Click to edit Master title style</a:t>
            </a:r>
            <a:endParaRPr lang="en-AU" noProof="0" dirty="0" smtClean="0"/>
          </a:p>
        </p:txBody>
      </p:sp>
      <p:sp>
        <p:nvSpPr>
          <p:cNvPr id="2071" name="Rectangle 23"/>
          <p:cNvSpPr>
            <a:spLocks noGrp="1" noChangeArrowheads="1"/>
          </p:cNvSpPr>
          <p:nvPr>
            <p:ph type="subTitle" sz="quarter" idx="1"/>
          </p:nvPr>
        </p:nvSpPr>
        <p:spPr>
          <a:xfrm>
            <a:off x="601612" y="2707200"/>
            <a:ext cx="7920000" cy="903287"/>
          </a:xfrm>
        </p:spPr>
        <p:txBody>
          <a:bodyPr/>
          <a:lstStyle>
            <a:lvl1pPr marL="0" indent="0">
              <a:buFont typeface="Arial" charset="0"/>
              <a:buNone/>
              <a:defRPr>
                <a:solidFill>
                  <a:schemeClr val="accent1"/>
                </a:solidFill>
              </a:defRPr>
            </a:lvl1pPr>
          </a:lstStyle>
          <a:p>
            <a:pPr lvl="0"/>
            <a:r>
              <a:rPr lang="en-US" noProof="0" smtClean="0"/>
              <a:t>Click to edit Master subtitle style</a:t>
            </a:r>
            <a:endParaRPr lang="en-AU" noProof="0" dirty="0" smtClean="0"/>
          </a:p>
        </p:txBody>
      </p:sp>
      <p:sp>
        <p:nvSpPr>
          <p:cNvPr id="10" name="Text Placeholder 9"/>
          <p:cNvSpPr>
            <a:spLocks noGrp="1"/>
          </p:cNvSpPr>
          <p:nvPr>
            <p:ph type="body" sz="quarter" idx="12"/>
          </p:nvPr>
        </p:nvSpPr>
        <p:spPr>
          <a:xfrm>
            <a:off x="601200" y="3711600"/>
            <a:ext cx="7920000" cy="457200"/>
          </a:xfrm>
        </p:spPr>
        <p:txBody>
          <a:bodyPr/>
          <a:lstStyle>
            <a:lvl1pPr marL="0" indent="0">
              <a:buNone/>
              <a:defRPr sz="1600">
                <a:solidFill>
                  <a:schemeClr val="tx1"/>
                </a:solidFill>
                <a:latin typeface="Arial" pitchFamily="34" charset="0"/>
                <a:cs typeface="Arial" pitchFamily="34" charset="0"/>
              </a:defRPr>
            </a:lvl1pPr>
          </a:lstStyle>
          <a:p>
            <a:pPr lvl="0"/>
            <a:r>
              <a:rPr lang="en-US" smtClean="0"/>
              <a:t>Click to edit Master text styles</a:t>
            </a:r>
          </a:p>
        </p:txBody>
      </p:sp>
      <p:sp>
        <p:nvSpPr>
          <p:cNvPr id="12" name="Text Placeholder 11"/>
          <p:cNvSpPr>
            <a:spLocks noGrp="1"/>
          </p:cNvSpPr>
          <p:nvPr>
            <p:ph type="body" sz="quarter" idx="13"/>
          </p:nvPr>
        </p:nvSpPr>
        <p:spPr>
          <a:xfrm>
            <a:off x="601200" y="4827600"/>
            <a:ext cx="7920000" cy="457200"/>
          </a:xfrm>
        </p:spPr>
        <p:txBody>
          <a:bodyPr/>
          <a:lstStyle>
            <a:lvl1pPr marL="0" indent="0">
              <a:buNone/>
              <a:defRPr sz="1800" baseline="0">
                <a:solidFill>
                  <a:schemeClr val="tx1"/>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131690336"/>
      </p:ext>
    </p:extLst>
  </p:cSld>
  <p:clrMapOvr>
    <a:masterClrMapping/>
  </p:clrMapOv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ue Section Transition">
    <p:bg>
      <p:bgPr>
        <a:solidFill>
          <a:srgbClr val="6773B6"/>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610300" y="4648200"/>
            <a:ext cx="7920000" cy="1477328"/>
          </a:xfrm>
        </p:spPr>
        <p:txBody>
          <a:bodyPr/>
          <a:lstStyle>
            <a:lvl1pPr>
              <a:defRPr sz="4800">
                <a:solidFill>
                  <a:schemeClr val="bg1"/>
                </a:solidFill>
                <a:latin typeface="+mn-lt"/>
              </a:defRPr>
            </a:lvl1pPr>
          </a:lstStyle>
          <a:p>
            <a:r>
              <a:rPr lang="en-US" smtClean="0"/>
              <a:t>Click to edit Master title style</a:t>
            </a:r>
            <a:endParaRPr lang="en-AU" dirty="0"/>
          </a:p>
        </p:txBody>
      </p:sp>
      <p:sp>
        <p:nvSpPr>
          <p:cNvPr id="7" name="Content Placeholder 2"/>
          <p:cNvSpPr>
            <a:spLocks noGrp="1"/>
          </p:cNvSpPr>
          <p:nvPr>
            <p:ph idx="1"/>
          </p:nvPr>
        </p:nvSpPr>
        <p:spPr>
          <a:xfrm>
            <a:off x="612000" y="901700"/>
            <a:ext cx="7920000" cy="37465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349771850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Green Section Transition">
    <p:bg>
      <p:bgPr>
        <a:solidFill>
          <a:srgbClr val="A3AD00"/>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610300" y="4648200"/>
            <a:ext cx="7920000" cy="1477328"/>
          </a:xfrm>
        </p:spPr>
        <p:txBody>
          <a:bodyPr/>
          <a:lstStyle>
            <a:lvl1pPr>
              <a:defRPr sz="4800">
                <a:solidFill>
                  <a:schemeClr val="bg1"/>
                </a:solidFill>
                <a:latin typeface="+mn-lt"/>
              </a:defRPr>
            </a:lvl1pPr>
          </a:lstStyle>
          <a:p>
            <a:r>
              <a:rPr lang="en-US" smtClean="0"/>
              <a:t>Click to edit Master title style</a:t>
            </a:r>
            <a:endParaRPr lang="en-AU" dirty="0"/>
          </a:p>
        </p:txBody>
      </p:sp>
      <p:sp>
        <p:nvSpPr>
          <p:cNvPr id="6" name="Content Placeholder 2"/>
          <p:cNvSpPr>
            <a:spLocks noGrp="1"/>
          </p:cNvSpPr>
          <p:nvPr>
            <p:ph idx="1"/>
          </p:nvPr>
        </p:nvSpPr>
        <p:spPr>
          <a:xfrm>
            <a:off x="612000" y="901700"/>
            <a:ext cx="7920000" cy="37465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377050079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Grey Section Transition">
    <p:bg>
      <p:bgPr>
        <a:solidFill>
          <a:srgbClr val="5F5F5F"/>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10300" y="4648200"/>
            <a:ext cx="7920000" cy="1477328"/>
          </a:xfrm>
        </p:spPr>
        <p:txBody>
          <a:bodyPr/>
          <a:lstStyle>
            <a:lvl1pPr>
              <a:defRPr sz="4800">
                <a:solidFill>
                  <a:schemeClr val="bg1"/>
                </a:solidFill>
                <a:latin typeface="+mn-lt"/>
              </a:defRPr>
            </a:lvl1pPr>
          </a:lstStyle>
          <a:p>
            <a:r>
              <a:rPr lang="en-US" smtClean="0"/>
              <a:t>Click to edit Master title style</a:t>
            </a:r>
            <a:endParaRPr lang="en-AU" dirty="0"/>
          </a:p>
        </p:txBody>
      </p:sp>
      <p:sp>
        <p:nvSpPr>
          <p:cNvPr id="6" name="Content Placeholder 2"/>
          <p:cNvSpPr>
            <a:spLocks noGrp="1"/>
          </p:cNvSpPr>
          <p:nvPr>
            <p:ph idx="1"/>
          </p:nvPr>
        </p:nvSpPr>
        <p:spPr>
          <a:xfrm>
            <a:off x="612000" y="901700"/>
            <a:ext cx="7920000" cy="37465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43898240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urgundy Text Section Transition">
    <p:spTree>
      <p:nvGrpSpPr>
        <p:cNvPr id="1" name=""/>
        <p:cNvGrpSpPr/>
        <p:nvPr/>
      </p:nvGrpSpPr>
      <p:grpSpPr>
        <a:xfrm>
          <a:off x="0" y="0"/>
          <a:ext cx="0" cy="0"/>
          <a:chOff x="0" y="0"/>
          <a:chExt cx="0" cy="0"/>
        </a:xfrm>
      </p:grpSpPr>
      <p:sp>
        <p:nvSpPr>
          <p:cNvPr id="4" name="Title 1"/>
          <p:cNvSpPr>
            <a:spLocks noGrp="1"/>
          </p:cNvSpPr>
          <p:nvPr>
            <p:ph type="title"/>
          </p:nvPr>
        </p:nvSpPr>
        <p:spPr>
          <a:xfrm>
            <a:off x="610300" y="4648200"/>
            <a:ext cx="7920000" cy="1477328"/>
          </a:xfrm>
        </p:spPr>
        <p:txBody>
          <a:bodyPr/>
          <a:lstStyle>
            <a:lvl1pPr>
              <a:defRPr sz="4800">
                <a:solidFill>
                  <a:schemeClr val="accent1"/>
                </a:solidFill>
                <a:latin typeface="+mn-lt"/>
              </a:defRPr>
            </a:lvl1pPr>
          </a:lstStyle>
          <a:p>
            <a:r>
              <a:rPr lang="en-US" smtClean="0"/>
              <a:t>Click to edit Master title style</a:t>
            </a:r>
            <a:endParaRPr lang="en-AU" dirty="0"/>
          </a:p>
        </p:txBody>
      </p:sp>
      <p:sp>
        <p:nvSpPr>
          <p:cNvPr id="7" name="Content Placeholder 2"/>
          <p:cNvSpPr>
            <a:spLocks noGrp="1"/>
          </p:cNvSpPr>
          <p:nvPr>
            <p:ph idx="1"/>
          </p:nvPr>
        </p:nvSpPr>
        <p:spPr>
          <a:xfrm>
            <a:off x="612000" y="901700"/>
            <a:ext cx="7920000" cy="3746500"/>
          </a:xfrm>
        </p:spPr>
        <p:txBody>
          <a:bodyPr/>
          <a:lstStyle>
            <a:lvl1pPr>
              <a:buClr>
                <a:schemeClr val="accent1"/>
              </a:buClr>
              <a:defRPr>
                <a:solidFill>
                  <a:schemeClr val="accent1"/>
                </a:solidFill>
              </a:defRPr>
            </a:lvl1pPr>
            <a:lvl2pPr>
              <a:buClr>
                <a:schemeClr val="accent1"/>
              </a:buClr>
              <a:defRPr>
                <a:solidFill>
                  <a:schemeClr val="accent1"/>
                </a:solidFill>
              </a:defRPr>
            </a:lvl2pPr>
            <a:lvl3pPr>
              <a:buClr>
                <a:schemeClr val="accent1"/>
              </a:buClr>
              <a:defRPr>
                <a:solidFill>
                  <a:schemeClr val="accent1"/>
                </a:solidFill>
              </a:defRPr>
            </a:lvl3pPr>
            <a:lvl4pPr>
              <a:buClr>
                <a:schemeClr val="accent1"/>
              </a:buClr>
              <a:defRPr>
                <a:solidFill>
                  <a:schemeClr val="accent1"/>
                </a:solidFill>
              </a:defRPr>
            </a:lvl4pPr>
            <a:lvl5pPr>
              <a:buClr>
                <a:schemeClr val="accent1"/>
              </a:buCl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253764839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Yellow Text Section Transition">
    <p:spTree>
      <p:nvGrpSpPr>
        <p:cNvPr id="1" name=""/>
        <p:cNvGrpSpPr/>
        <p:nvPr/>
      </p:nvGrpSpPr>
      <p:grpSpPr>
        <a:xfrm>
          <a:off x="0" y="0"/>
          <a:ext cx="0" cy="0"/>
          <a:chOff x="0" y="0"/>
          <a:chExt cx="0" cy="0"/>
        </a:xfrm>
      </p:grpSpPr>
      <p:sp>
        <p:nvSpPr>
          <p:cNvPr id="4" name="Title 1"/>
          <p:cNvSpPr>
            <a:spLocks noGrp="1"/>
          </p:cNvSpPr>
          <p:nvPr>
            <p:ph type="title"/>
          </p:nvPr>
        </p:nvSpPr>
        <p:spPr>
          <a:xfrm>
            <a:off x="610300" y="4648200"/>
            <a:ext cx="7920000" cy="1477328"/>
          </a:xfrm>
        </p:spPr>
        <p:txBody>
          <a:bodyPr/>
          <a:lstStyle>
            <a:lvl1pPr>
              <a:defRPr sz="4800">
                <a:solidFill>
                  <a:schemeClr val="accent2"/>
                </a:solidFill>
                <a:latin typeface="+mn-lt"/>
              </a:defRPr>
            </a:lvl1pPr>
          </a:lstStyle>
          <a:p>
            <a:r>
              <a:rPr lang="en-US" smtClean="0"/>
              <a:t>Click to edit Master title style</a:t>
            </a:r>
            <a:endParaRPr lang="en-AU" dirty="0"/>
          </a:p>
        </p:txBody>
      </p:sp>
      <p:sp>
        <p:nvSpPr>
          <p:cNvPr id="7" name="Content Placeholder 2"/>
          <p:cNvSpPr>
            <a:spLocks noGrp="1"/>
          </p:cNvSpPr>
          <p:nvPr>
            <p:ph idx="1"/>
          </p:nvPr>
        </p:nvSpPr>
        <p:spPr>
          <a:xfrm>
            <a:off x="612000" y="901700"/>
            <a:ext cx="7920000" cy="3746500"/>
          </a:xfrm>
        </p:spPr>
        <p:txBody>
          <a:bodyPr/>
          <a:lstStyle>
            <a:lvl1pPr>
              <a:buClr>
                <a:schemeClr val="accent2"/>
              </a:buClr>
              <a:defRPr>
                <a:solidFill>
                  <a:schemeClr val="accent2"/>
                </a:solidFill>
              </a:defRPr>
            </a:lvl1pPr>
            <a:lvl2pPr>
              <a:buClr>
                <a:schemeClr val="accent2"/>
              </a:buClr>
              <a:defRPr>
                <a:solidFill>
                  <a:schemeClr val="accent2"/>
                </a:solidFill>
              </a:defRPr>
            </a:lvl2pPr>
            <a:lvl3pPr>
              <a:buClr>
                <a:schemeClr val="accent2"/>
              </a:buClr>
              <a:defRPr>
                <a:solidFill>
                  <a:schemeClr val="accent2"/>
                </a:solidFill>
              </a:defRPr>
            </a:lvl3pPr>
            <a:lvl4pPr>
              <a:buClr>
                <a:schemeClr val="accent2"/>
              </a:buClr>
              <a:defRPr>
                <a:solidFill>
                  <a:schemeClr val="accent2"/>
                </a:solidFill>
              </a:defRPr>
            </a:lvl4pPr>
            <a:lvl5pPr>
              <a:buClr>
                <a:schemeClr val="accent2"/>
              </a:buClr>
              <a:defRPr>
                <a:solidFill>
                  <a:schemeClr val="accent2"/>
                </a:solidFill>
              </a:defRPr>
            </a:lvl5pPr>
            <a:lvl6pPr>
              <a:defRPr>
                <a:solidFill>
                  <a:schemeClr val="accent2"/>
                </a:solidFill>
              </a:defRPr>
            </a:lvl6pPr>
            <a:lvl7pPr>
              <a:buClr>
                <a:schemeClr val="accent2"/>
              </a:buClr>
              <a:defRPr>
                <a:solidFill>
                  <a:schemeClr val="accent2"/>
                </a:solidFill>
              </a:defRPr>
            </a:lvl7pPr>
            <a:lvl8pPr>
              <a:buClr>
                <a:schemeClr val="accent2"/>
              </a:buClr>
              <a:defRPr>
                <a:solidFill>
                  <a:schemeClr val="accent2"/>
                </a:solidFill>
              </a:defRPr>
            </a:lvl8pPr>
            <a:lvl9pPr>
              <a:buClr>
                <a:schemeClr val="accent2"/>
              </a:buClr>
              <a:defRPr>
                <a:solidFill>
                  <a:schemeClr val="accent2"/>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261444127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ue Text Section Transition">
    <p:spTree>
      <p:nvGrpSpPr>
        <p:cNvPr id="1" name=""/>
        <p:cNvGrpSpPr/>
        <p:nvPr/>
      </p:nvGrpSpPr>
      <p:grpSpPr>
        <a:xfrm>
          <a:off x="0" y="0"/>
          <a:ext cx="0" cy="0"/>
          <a:chOff x="0" y="0"/>
          <a:chExt cx="0" cy="0"/>
        </a:xfrm>
      </p:grpSpPr>
      <p:sp>
        <p:nvSpPr>
          <p:cNvPr id="4" name="Title 1"/>
          <p:cNvSpPr>
            <a:spLocks noGrp="1"/>
          </p:cNvSpPr>
          <p:nvPr>
            <p:ph type="title"/>
          </p:nvPr>
        </p:nvSpPr>
        <p:spPr>
          <a:xfrm>
            <a:off x="610300" y="4648200"/>
            <a:ext cx="7920000" cy="1477328"/>
          </a:xfrm>
        </p:spPr>
        <p:txBody>
          <a:bodyPr/>
          <a:lstStyle>
            <a:lvl1pPr>
              <a:defRPr sz="4800">
                <a:solidFill>
                  <a:schemeClr val="accent3"/>
                </a:solidFill>
                <a:latin typeface="+mn-lt"/>
              </a:defRPr>
            </a:lvl1pPr>
          </a:lstStyle>
          <a:p>
            <a:r>
              <a:rPr lang="en-US" smtClean="0"/>
              <a:t>Click to edit Master title style</a:t>
            </a:r>
            <a:endParaRPr lang="en-AU" dirty="0"/>
          </a:p>
        </p:txBody>
      </p:sp>
      <p:sp>
        <p:nvSpPr>
          <p:cNvPr id="7" name="Content Placeholder 2"/>
          <p:cNvSpPr>
            <a:spLocks noGrp="1"/>
          </p:cNvSpPr>
          <p:nvPr>
            <p:ph idx="1"/>
          </p:nvPr>
        </p:nvSpPr>
        <p:spPr>
          <a:xfrm>
            <a:off x="612000" y="901700"/>
            <a:ext cx="7920000" cy="3746500"/>
          </a:xfrm>
        </p:spPr>
        <p:txBody>
          <a:bodyPr/>
          <a:lstStyle>
            <a:lvl1pPr>
              <a:buClr>
                <a:schemeClr val="accent3"/>
              </a:buClr>
              <a:defRPr>
                <a:solidFill>
                  <a:schemeClr val="accent3"/>
                </a:solidFill>
              </a:defRPr>
            </a:lvl1pPr>
            <a:lvl2pPr>
              <a:buClr>
                <a:schemeClr val="accent3"/>
              </a:buClr>
              <a:defRPr>
                <a:solidFill>
                  <a:schemeClr val="accent3"/>
                </a:solidFill>
              </a:defRPr>
            </a:lvl2pPr>
            <a:lvl3pPr>
              <a:buClr>
                <a:schemeClr val="accent3"/>
              </a:buClr>
              <a:defRPr>
                <a:solidFill>
                  <a:schemeClr val="accent3"/>
                </a:solidFill>
              </a:defRPr>
            </a:lvl3pPr>
            <a:lvl4pPr>
              <a:buClr>
                <a:schemeClr val="accent3"/>
              </a:buClr>
              <a:defRPr>
                <a:solidFill>
                  <a:schemeClr val="accent3"/>
                </a:solidFill>
              </a:defRPr>
            </a:lvl4pPr>
            <a:lvl5pPr>
              <a:buClr>
                <a:schemeClr val="accent3"/>
              </a:buClr>
              <a:defRPr>
                <a:solidFill>
                  <a:schemeClr val="accent3"/>
                </a:solidFill>
              </a:defRPr>
            </a:lvl5pPr>
            <a:lvl6pPr>
              <a:defRPr>
                <a:solidFill>
                  <a:schemeClr val="accent3"/>
                </a:solidFill>
              </a:defRPr>
            </a:lvl6pPr>
            <a:lvl7pPr>
              <a:buClr>
                <a:schemeClr val="accent3"/>
              </a:buClr>
              <a:defRPr>
                <a:solidFill>
                  <a:schemeClr val="accent3"/>
                </a:solidFill>
              </a:defRPr>
            </a:lvl7pPr>
            <a:lvl8pPr>
              <a:buClr>
                <a:schemeClr val="accent3"/>
              </a:buClr>
              <a:defRPr>
                <a:solidFill>
                  <a:schemeClr val="accent3"/>
                </a:solidFill>
              </a:defRPr>
            </a:lvl8pPr>
            <a:lvl9pPr>
              <a:buClr>
                <a:schemeClr val="accent3"/>
              </a:buClr>
              <a:defRPr>
                <a:solidFill>
                  <a:schemeClr val="accent3"/>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319785332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Green Text Section Transition">
    <p:spTree>
      <p:nvGrpSpPr>
        <p:cNvPr id="1" name=""/>
        <p:cNvGrpSpPr/>
        <p:nvPr/>
      </p:nvGrpSpPr>
      <p:grpSpPr>
        <a:xfrm>
          <a:off x="0" y="0"/>
          <a:ext cx="0" cy="0"/>
          <a:chOff x="0" y="0"/>
          <a:chExt cx="0" cy="0"/>
        </a:xfrm>
      </p:grpSpPr>
      <p:sp>
        <p:nvSpPr>
          <p:cNvPr id="8" name="Title 1"/>
          <p:cNvSpPr>
            <a:spLocks noGrp="1"/>
          </p:cNvSpPr>
          <p:nvPr>
            <p:ph type="title"/>
          </p:nvPr>
        </p:nvSpPr>
        <p:spPr>
          <a:xfrm>
            <a:off x="610300" y="4648200"/>
            <a:ext cx="7920000" cy="1477328"/>
          </a:xfrm>
        </p:spPr>
        <p:txBody>
          <a:bodyPr/>
          <a:lstStyle>
            <a:lvl1pPr>
              <a:defRPr sz="4800">
                <a:solidFill>
                  <a:schemeClr val="accent4"/>
                </a:solidFill>
                <a:latin typeface="+mn-lt"/>
              </a:defRPr>
            </a:lvl1pPr>
          </a:lstStyle>
          <a:p>
            <a:r>
              <a:rPr lang="en-US" smtClean="0"/>
              <a:t>Click to edit Master title style</a:t>
            </a:r>
            <a:endParaRPr lang="en-AU" dirty="0"/>
          </a:p>
        </p:txBody>
      </p:sp>
      <p:sp>
        <p:nvSpPr>
          <p:cNvPr id="9" name="Content Placeholder 2"/>
          <p:cNvSpPr>
            <a:spLocks noGrp="1"/>
          </p:cNvSpPr>
          <p:nvPr>
            <p:ph idx="1"/>
          </p:nvPr>
        </p:nvSpPr>
        <p:spPr>
          <a:xfrm>
            <a:off x="612000" y="901700"/>
            <a:ext cx="7920000" cy="3746500"/>
          </a:xfrm>
        </p:spPr>
        <p:txBody>
          <a:bodyPr/>
          <a:lstStyle>
            <a:lvl1pPr>
              <a:buClr>
                <a:schemeClr val="accent4"/>
              </a:buClr>
              <a:defRPr>
                <a:solidFill>
                  <a:schemeClr val="accent4"/>
                </a:solidFill>
              </a:defRPr>
            </a:lvl1pPr>
            <a:lvl2pPr>
              <a:buClr>
                <a:schemeClr val="accent4"/>
              </a:buClr>
              <a:defRPr>
                <a:solidFill>
                  <a:schemeClr val="accent4"/>
                </a:solidFill>
              </a:defRPr>
            </a:lvl2pPr>
            <a:lvl3pPr>
              <a:buClr>
                <a:schemeClr val="accent4"/>
              </a:buClr>
              <a:defRPr>
                <a:solidFill>
                  <a:schemeClr val="accent4"/>
                </a:solidFill>
              </a:defRPr>
            </a:lvl3pPr>
            <a:lvl4pPr>
              <a:buClr>
                <a:schemeClr val="accent4"/>
              </a:buClr>
              <a:defRPr>
                <a:solidFill>
                  <a:schemeClr val="accent4"/>
                </a:solidFill>
              </a:defRPr>
            </a:lvl4pPr>
            <a:lvl5pPr>
              <a:buClr>
                <a:schemeClr val="accent4"/>
              </a:buClr>
              <a:defRPr>
                <a:solidFill>
                  <a:schemeClr val="accent4"/>
                </a:solidFill>
              </a:defRPr>
            </a:lvl5pPr>
            <a:lvl6pPr>
              <a:defRPr>
                <a:solidFill>
                  <a:schemeClr val="accent4"/>
                </a:solidFill>
              </a:defRPr>
            </a:lvl6pPr>
            <a:lvl7pPr>
              <a:buClr>
                <a:schemeClr val="accent4"/>
              </a:buClr>
              <a:defRPr>
                <a:solidFill>
                  <a:schemeClr val="accent4"/>
                </a:solidFill>
              </a:defRPr>
            </a:lvl7pPr>
            <a:lvl8pPr>
              <a:buClr>
                <a:schemeClr val="accent4"/>
              </a:buClr>
              <a:defRPr>
                <a:solidFill>
                  <a:schemeClr val="accent4"/>
                </a:solidFill>
              </a:defRPr>
            </a:lvl8pPr>
            <a:lvl9pPr>
              <a:buClr>
                <a:schemeClr val="accent4"/>
              </a:buClr>
              <a:defRPr>
                <a:solidFill>
                  <a:schemeClr val="accent4"/>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104950423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Grey Text Section Transition">
    <p:spTree>
      <p:nvGrpSpPr>
        <p:cNvPr id="1" name=""/>
        <p:cNvGrpSpPr/>
        <p:nvPr/>
      </p:nvGrpSpPr>
      <p:grpSpPr>
        <a:xfrm>
          <a:off x="0" y="0"/>
          <a:ext cx="0" cy="0"/>
          <a:chOff x="0" y="0"/>
          <a:chExt cx="0" cy="0"/>
        </a:xfrm>
      </p:grpSpPr>
      <p:sp>
        <p:nvSpPr>
          <p:cNvPr id="4" name="Title 1"/>
          <p:cNvSpPr>
            <a:spLocks noGrp="1"/>
          </p:cNvSpPr>
          <p:nvPr>
            <p:ph type="title"/>
          </p:nvPr>
        </p:nvSpPr>
        <p:spPr>
          <a:xfrm>
            <a:off x="610300" y="4648200"/>
            <a:ext cx="7920000" cy="1477328"/>
          </a:xfrm>
        </p:spPr>
        <p:txBody>
          <a:bodyPr/>
          <a:lstStyle>
            <a:lvl1pPr>
              <a:defRPr sz="4800">
                <a:solidFill>
                  <a:schemeClr val="tx1"/>
                </a:solidFill>
                <a:latin typeface="+mn-lt"/>
              </a:defRPr>
            </a:lvl1pPr>
          </a:lstStyle>
          <a:p>
            <a:r>
              <a:rPr lang="en-US" smtClean="0"/>
              <a:t>Click to edit Master title style</a:t>
            </a:r>
            <a:endParaRPr lang="en-AU" dirty="0"/>
          </a:p>
        </p:txBody>
      </p:sp>
      <p:sp>
        <p:nvSpPr>
          <p:cNvPr id="6" name="Content Placeholder 2"/>
          <p:cNvSpPr>
            <a:spLocks noGrp="1"/>
          </p:cNvSpPr>
          <p:nvPr>
            <p:ph idx="1"/>
          </p:nvPr>
        </p:nvSpPr>
        <p:spPr>
          <a:xfrm>
            <a:off x="612000" y="901700"/>
            <a:ext cx="7920000" cy="3746500"/>
          </a:xfrm>
        </p:spPr>
        <p:txBody>
          <a:bodyPr/>
          <a:lstStyle>
            <a:lvl1pPr>
              <a:buClr>
                <a:srgbClr val="5F5F5F"/>
              </a:buClr>
              <a:defRPr>
                <a:solidFill>
                  <a:schemeClr val="tx1"/>
                </a:solidFill>
              </a:defRPr>
            </a:lvl1pPr>
            <a:lvl2pPr>
              <a:buClr>
                <a:srgbClr val="5F5F5F"/>
              </a:buClr>
              <a:defRPr>
                <a:solidFill>
                  <a:schemeClr val="tx1"/>
                </a:solidFill>
              </a:defRPr>
            </a:lvl2pPr>
            <a:lvl3pPr>
              <a:buClr>
                <a:srgbClr val="5F5F5F"/>
              </a:buClr>
              <a:defRPr>
                <a:solidFill>
                  <a:schemeClr val="tx1"/>
                </a:solidFill>
              </a:defRPr>
            </a:lvl3pPr>
            <a:lvl4pPr>
              <a:buClr>
                <a:srgbClr val="5F5F5F"/>
              </a:buClr>
              <a:defRPr>
                <a:solidFill>
                  <a:schemeClr val="tx1"/>
                </a:solidFill>
              </a:defRPr>
            </a:lvl4pPr>
            <a:lvl5pPr>
              <a:buClr>
                <a:srgbClr val="5F5F5F"/>
              </a:buClr>
              <a:defRPr>
                <a:solidFill>
                  <a:schemeClr val="tx1"/>
                </a:solidFill>
              </a:defRPr>
            </a:lvl5pPr>
            <a:lvl7pPr>
              <a:buClr>
                <a:schemeClr val="accent5"/>
              </a:buClr>
              <a:defRPr/>
            </a:lvl7pPr>
            <a:lvl8pPr>
              <a:buClr>
                <a:schemeClr val="accent5"/>
              </a:buClr>
              <a:defRPr/>
            </a:lvl8pPr>
            <a:lvl9pPr>
              <a:buClr>
                <a:schemeClr val="accent5"/>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328693196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Final Slide">
    <p:spTree>
      <p:nvGrpSpPr>
        <p:cNvPr id="1" name=""/>
        <p:cNvGrpSpPr/>
        <p:nvPr/>
      </p:nvGrpSpPr>
      <p:grpSpPr>
        <a:xfrm>
          <a:off x="0" y="0"/>
          <a:ext cx="0" cy="0"/>
          <a:chOff x="0" y="0"/>
          <a:chExt cx="0" cy="0"/>
        </a:xfrm>
      </p:grpSpPr>
      <p:sp>
        <p:nvSpPr>
          <p:cNvPr id="6" name="BMDisclaimer"/>
          <p:cNvSpPr txBox="1">
            <a:spLocks noChangeArrowheads="1"/>
          </p:cNvSpPr>
          <p:nvPr/>
        </p:nvSpPr>
        <p:spPr bwMode="auto">
          <a:xfrm>
            <a:off x="601663" y="6107113"/>
            <a:ext cx="79200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spcAft>
                <a:spcPts val="600"/>
              </a:spcAft>
              <a:defRPr/>
            </a:pPr>
            <a:r>
              <a:rPr lang="en-GB" altLang="en-US" sz="800" smtClean="0">
                <a:solidFill>
                  <a:schemeClr val="tx1"/>
                </a:solidFill>
              </a:rPr>
              <a:t>Baker &amp; McKenzie Amsterdam N.V. is a member firm of Baker &amp; McKenzie International, a Swiss Verein with member law firms around the world.  In accordance with the common terminology used in professional service organisations, reference to a "partner" means a person who is a partner, or equivalent, in such a law firm.  Similarly, reference to an "office" means an office of any such law firm.</a:t>
            </a:r>
            <a:br>
              <a:rPr lang="en-GB" altLang="en-US" sz="800" smtClean="0">
                <a:solidFill>
                  <a:schemeClr val="tx1"/>
                </a:solidFill>
              </a:rPr>
            </a:br>
            <a:r>
              <a:rPr lang="en-GB" altLang="en-US" sz="800" smtClean="0">
                <a:solidFill>
                  <a:schemeClr val="tx1"/>
                </a:solidFill>
              </a:rPr>
              <a:t>© 2016 Baker &amp; McKenzie Amsterdam N.V.</a:t>
            </a:r>
            <a:endParaRPr lang="en-AU" altLang="en-US" sz="800" smtClean="0">
              <a:solidFill>
                <a:schemeClr val="tx1"/>
              </a:solidFill>
            </a:endParaRPr>
          </a:p>
        </p:txBody>
      </p:sp>
      <p:pic>
        <p:nvPicPr>
          <p:cNvPr id="7" name="BMLogo"/>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360363"/>
            <a:ext cx="91440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p:cNvSpPr>
            <a:spLocks noGrp="1" noChangeArrowheads="1"/>
          </p:cNvSpPr>
          <p:nvPr>
            <p:ph type="ctrTitle"/>
          </p:nvPr>
        </p:nvSpPr>
        <p:spPr>
          <a:xfrm>
            <a:off x="601612" y="1828800"/>
            <a:ext cx="7920000" cy="553998"/>
          </a:xfrm>
        </p:spPr>
        <p:txBody>
          <a:bodyPr/>
          <a:lstStyle>
            <a:lvl1pPr>
              <a:defRPr sz="3600">
                <a:solidFill>
                  <a:schemeClr val="tx1"/>
                </a:solidFill>
              </a:defRPr>
            </a:lvl1pPr>
          </a:lstStyle>
          <a:p>
            <a:pPr lvl="0"/>
            <a:r>
              <a:rPr lang="en-US" noProof="0" dirty="0" smtClean="0"/>
              <a:t>Click to edit Master title style</a:t>
            </a:r>
            <a:endParaRPr lang="en-AU" noProof="0" dirty="0" smtClean="0"/>
          </a:p>
        </p:txBody>
      </p:sp>
      <p:sp>
        <p:nvSpPr>
          <p:cNvPr id="5" name="Rectangle 23"/>
          <p:cNvSpPr>
            <a:spLocks noGrp="1" noChangeArrowheads="1"/>
          </p:cNvSpPr>
          <p:nvPr>
            <p:ph type="subTitle" sz="quarter" idx="1"/>
          </p:nvPr>
        </p:nvSpPr>
        <p:spPr>
          <a:xfrm>
            <a:off x="601612" y="2707200"/>
            <a:ext cx="7920000" cy="903287"/>
          </a:xfrm>
        </p:spPr>
        <p:txBody>
          <a:bodyPr/>
          <a:lstStyle>
            <a:lvl1pPr marL="0" indent="0">
              <a:buFont typeface="Arial" charset="0"/>
              <a:buNone/>
              <a:defRPr>
                <a:solidFill>
                  <a:schemeClr val="accent1"/>
                </a:solidFill>
              </a:defRPr>
            </a:lvl1pPr>
          </a:lstStyle>
          <a:p>
            <a:pPr lvl="0"/>
            <a:r>
              <a:rPr lang="en-US" noProof="0" dirty="0" smtClean="0"/>
              <a:t>Click to edit Master subtitle style</a:t>
            </a:r>
            <a:endParaRPr lang="en-AU" noProof="0" dirty="0" smtClean="0"/>
          </a:p>
        </p:txBody>
      </p:sp>
    </p:spTree>
    <p:extLst>
      <p:ext uri="{BB962C8B-B14F-4D97-AF65-F5344CB8AC3E}">
        <p14:creationId xmlns:p14="http://schemas.microsoft.com/office/powerpoint/2010/main" val="502496452"/>
      </p:ext>
    </p:extLst>
  </p:cSld>
  <p:clrMapOvr>
    <a:masterClrMapping/>
  </p:clrMapOvr>
  <p:transition/>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p>
            <a:pPr>
              <a:defRPr/>
            </a:pPr>
            <a:fld id="{07E9C5FB-2D45-41FD-B459-97C71AEA24C2}" type="slidenum">
              <a:rPr lang="en-AU" smtClean="0"/>
              <a:pPr>
                <a:defRPr/>
              </a:pPr>
              <a:t>‹#›</a:t>
            </a:fld>
            <a:endParaRPr lang="en-AU" dirty="0"/>
          </a:p>
        </p:txBody>
      </p:sp>
      <p:sp>
        <p:nvSpPr>
          <p:cNvPr id="4" name="Footer Placeholder 3"/>
          <p:cNvSpPr>
            <a:spLocks noGrp="1"/>
          </p:cNvSpPr>
          <p:nvPr>
            <p:ph type="ftr" sz="quarter" idx="11"/>
          </p:nvPr>
        </p:nvSpPr>
        <p:spPr/>
        <p:txBody>
          <a:bodyPr/>
          <a:lstStyle/>
          <a:p>
            <a:pPr>
              <a:defRPr/>
            </a:pPr>
            <a:endParaRPr lang="en-CA"/>
          </a:p>
        </p:txBody>
      </p:sp>
    </p:spTree>
    <p:extLst>
      <p:ext uri="{BB962C8B-B14F-4D97-AF65-F5344CB8AC3E}">
        <p14:creationId xmlns:p14="http://schemas.microsoft.com/office/powerpoint/2010/main" val="312942526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599652" y="1489074"/>
            <a:ext cx="79200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pPr lvl="0"/>
            <a:r>
              <a:rPr lang="en-US" smtClean="0"/>
              <a:t>Click to edit Master title style</a:t>
            </a:r>
            <a:endParaRPr lang="en-AU" dirty="0" smtClean="0"/>
          </a:p>
        </p:txBody>
      </p:sp>
      <p:sp>
        <p:nvSpPr>
          <p:cNvPr id="7" name="Rectangle 3"/>
          <p:cNvSpPr>
            <a:spLocks noGrp="1" noChangeArrowheads="1"/>
          </p:cNvSpPr>
          <p:nvPr>
            <p:ph idx="1"/>
          </p:nvPr>
        </p:nvSpPr>
        <p:spPr bwMode="auto">
          <a:xfrm>
            <a:off x="599652" y="2247900"/>
            <a:ext cx="7920000"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smtClean="0"/>
          </a:p>
        </p:txBody>
      </p:sp>
      <p:sp>
        <p:nvSpPr>
          <p:cNvPr id="4" name="Rectangle 29"/>
          <p:cNvSpPr>
            <a:spLocks noGrp="1" noChangeArrowheads="1"/>
          </p:cNvSpPr>
          <p:nvPr>
            <p:ph type="sldNum" sz="quarter" idx="10"/>
          </p:nvPr>
        </p:nvSpPr>
        <p:spPr>
          <a:ln/>
        </p:spPr>
        <p:txBody>
          <a:bodyPr/>
          <a:lstStyle>
            <a:lvl1pPr>
              <a:defRPr/>
            </a:lvl1pPr>
          </a:lstStyle>
          <a:p>
            <a:pPr>
              <a:defRPr/>
            </a:pPr>
            <a:fld id="{B0510FCB-8531-4E93-A168-9E4352BCE0EB}" type="slidenum">
              <a:rPr lang="en-AU"/>
              <a:pPr>
                <a:defRPr/>
              </a:pPr>
              <a:t>‹#›</a:t>
            </a:fld>
            <a:endParaRPr lang="en-AU" dirty="0"/>
          </a:p>
        </p:txBody>
      </p:sp>
    </p:spTree>
    <p:extLst>
      <p:ext uri="{BB962C8B-B14F-4D97-AF65-F5344CB8AC3E}">
        <p14:creationId xmlns:p14="http://schemas.microsoft.com/office/powerpoint/2010/main" val="27975156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anel)">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599652" y="1489074"/>
            <a:ext cx="79200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pPr lvl="0"/>
            <a:r>
              <a:rPr lang="en-US" smtClean="0"/>
              <a:t>Click to edit Master title style</a:t>
            </a:r>
            <a:endParaRPr lang="en-AU" dirty="0" smtClean="0"/>
          </a:p>
        </p:txBody>
      </p:sp>
      <p:sp>
        <p:nvSpPr>
          <p:cNvPr id="8" name="Rectangle 3"/>
          <p:cNvSpPr>
            <a:spLocks noGrp="1" noChangeArrowheads="1"/>
          </p:cNvSpPr>
          <p:nvPr>
            <p:ph idx="1"/>
          </p:nvPr>
        </p:nvSpPr>
        <p:spPr bwMode="auto">
          <a:xfrm>
            <a:off x="599652" y="2247900"/>
            <a:ext cx="3816773"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70000" indent="-270000">
              <a:defRPr/>
            </a:lvl1pPr>
            <a:lvl2pPr marL="540000" indent="-270000">
              <a:defRPr/>
            </a:lvl2pPr>
            <a:lvl3pPr marL="810000" indent="-270000">
              <a:defRPr/>
            </a:lvl3pPr>
            <a:lvl4pPr marL="1080000" indent="-270000">
              <a:defRPr/>
            </a:lvl4pPr>
            <a:lvl5pPr>
              <a:defRPr/>
            </a:lvl5pPr>
            <a:lvl7pPr marL="270000" indent="-270000">
              <a:defRPr/>
            </a:lvl7pPr>
            <a:lvl8pPr marL="270000" indent="-270000">
              <a:defRPr/>
            </a:lvl8pPr>
            <a:lvl9pPr marL="540000" indent="-270000">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
        <p:nvSpPr>
          <p:cNvPr id="11" name="Rectangle 3"/>
          <p:cNvSpPr>
            <a:spLocks noGrp="1" noChangeArrowheads="1"/>
          </p:cNvSpPr>
          <p:nvPr>
            <p:ph idx="12"/>
          </p:nvPr>
        </p:nvSpPr>
        <p:spPr bwMode="auto">
          <a:xfrm>
            <a:off x="4716016" y="2247900"/>
            <a:ext cx="3816773"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70000" indent="-270000">
              <a:defRPr/>
            </a:lvl1pPr>
            <a:lvl2pPr marL="540000" indent="-270000">
              <a:defRPr/>
            </a:lvl2pPr>
            <a:lvl3pPr marL="810000" indent="-270000">
              <a:defRPr/>
            </a:lvl3pPr>
            <a:lvl4pPr marL="1080000" indent="-270000">
              <a:defRPr/>
            </a:lvl4pPr>
            <a:lvl5pPr>
              <a:defRPr/>
            </a:lvl5pPr>
            <a:lvl7pPr marL="270000" indent="-270000">
              <a:defRPr/>
            </a:lvl7pPr>
            <a:lvl8pPr marL="270000" indent="-270000">
              <a:defRPr/>
            </a:lvl8pPr>
            <a:lvl9pPr marL="540000" indent="-270000">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
        <p:nvSpPr>
          <p:cNvPr id="5" name="Rectangle 29"/>
          <p:cNvSpPr>
            <a:spLocks noGrp="1" noChangeArrowheads="1"/>
          </p:cNvSpPr>
          <p:nvPr>
            <p:ph type="sldNum" sz="quarter" idx="13"/>
          </p:nvPr>
        </p:nvSpPr>
        <p:spPr>
          <a:ln/>
        </p:spPr>
        <p:txBody>
          <a:bodyPr/>
          <a:lstStyle>
            <a:lvl1pPr>
              <a:defRPr/>
            </a:lvl1pPr>
          </a:lstStyle>
          <a:p>
            <a:pPr>
              <a:defRPr/>
            </a:pPr>
            <a:fld id="{3031D4D2-74BD-42CD-964F-6C30CAEA1ADC}" type="slidenum">
              <a:rPr lang="en-AU"/>
              <a:pPr>
                <a:defRPr/>
              </a:pPr>
              <a:t>‹#›</a:t>
            </a:fld>
            <a:endParaRPr lang="en-AU" dirty="0"/>
          </a:p>
        </p:txBody>
      </p:sp>
      <p:sp>
        <p:nvSpPr>
          <p:cNvPr id="6" name="Footer Placeholder 1"/>
          <p:cNvSpPr>
            <a:spLocks noGrp="1"/>
          </p:cNvSpPr>
          <p:nvPr>
            <p:ph type="ftr" sz="quarter" idx="14"/>
          </p:nvPr>
        </p:nvSpPr>
        <p:spPr/>
        <p:txBody>
          <a:bodyPr/>
          <a:lstStyle>
            <a:lvl1pPr>
              <a:defRPr/>
            </a:lvl1pPr>
          </a:lstStyle>
          <a:p>
            <a:pPr>
              <a:defRPr/>
            </a:pPr>
            <a:endParaRPr lang="en-CA"/>
          </a:p>
        </p:txBody>
      </p:sp>
    </p:spTree>
    <p:extLst>
      <p:ext uri="{BB962C8B-B14F-4D97-AF65-F5344CB8AC3E}">
        <p14:creationId xmlns:p14="http://schemas.microsoft.com/office/powerpoint/2010/main" val="177415193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599652" y="1489074"/>
            <a:ext cx="79200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pPr lvl="0"/>
            <a:r>
              <a:rPr lang="en-US" smtClean="0"/>
              <a:t>Click to edit Master title style</a:t>
            </a:r>
            <a:endParaRPr lang="en-AU" dirty="0" smtClean="0"/>
          </a:p>
        </p:txBody>
      </p:sp>
      <p:sp>
        <p:nvSpPr>
          <p:cNvPr id="3" name="Rectangle 29"/>
          <p:cNvSpPr>
            <a:spLocks noGrp="1" noChangeArrowheads="1"/>
          </p:cNvSpPr>
          <p:nvPr>
            <p:ph type="sldNum" sz="quarter" idx="10"/>
          </p:nvPr>
        </p:nvSpPr>
        <p:spPr>
          <a:ln/>
        </p:spPr>
        <p:txBody>
          <a:bodyPr/>
          <a:lstStyle>
            <a:lvl1pPr>
              <a:defRPr/>
            </a:lvl1pPr>
          </a:lstStyle>
          <a:p>
            <a:pPr>
              <a:defRPr/>
            </a:pPr>
            <a:fld id="{E166236F-1CE8-4182-ADE0-6F38C7452050}" type="slidenum">
              <a:rPr lang="en-AU"/>
              <a:pPr>
                <a:defRPr/>
              </a:pPr>
              <a:t>‹#›</a:t>
            </a:fld>
            <a:endParaRPr lang="en-AU" dirty="0"/>
          </a:p>
        </p:txBody>
      </p:sp>
      <p:sp>
        <p:nvSpPr>
          <p:cNvPr id="4" name="Footer Placeholder 1"/>
          <p:cNvSpPr>
            <a:spLocks noGrp="1"/>
          </p:cNvSpPr>
          <p:nvPr>
            <p:ph type="ftr" sz="quarter" idx="11"/>
          </p:nvPr>
        </p:nvSpPr>
        <p:spPr/>
        <p:txBody>
          <a:bodyPr/>
          <a:lstStyle>
            <a:lvl1pPr>
              <a:defRPr/>
            </a:lvl1pPr>
          </a:lstStyle>
          <a:p>
            <a:pPr>
              <a:defRPr/>
            </a:pPr>
            <a:endParaRPr lang="en-CA"/>
          </a:p>
        </p:txBody>
      </p:sp>
    </p:spTree>
    <p:extLst>
      <p:ext uri="{BB962C8B-B14F-4D97-AF65-F5344CB8AC3E}">
        <p14:creationId xmlns:p14="http://schemas.microsoft.com/office/powerpoint/2010/main" val="349263396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 Placeholders">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pPr>
              <a:defRPr/>
            </a:pPr>
            <a:fld id="{85F3BF93-D29C-407F-9E47-925B395128B2}" type="slidenum">
              <a:rPr lang="en-AU"/>
              <a:pPr>
                <a:defRPr/>
              </a:pPr>
              <a:t>‹#›</a:t>
            </a:fld>
            <a:endParaRPr lang="en-AU" dirty="0"/>
          </a:p>
        </p:txBody>
      </p:sp>
      <p:sp>
        <p:nvSpPr>
          <p:cNvPr id="3" name="Footer Placeholder 1"/>
          <p:cNvSpPr>
            <a:spLocks noGrp="1"/>
          </p:cNvSpPr>
          <p:nvPr>
            <p:ph type="ftr" sz="quarter" idx="11"/>
          </p:nvPr>
        </p:nvSpPr>
        <p:spPr/>
        <p:txBody>
          <a:bodyPr/>
          <a:lstStyle>
            <a:lvl1pPr>
              <a:defRPr/>
            </a:lvl1pPr>
          </a:lstStyle>
          <a:p>
            <a:pPr>
              <a:defRPr/>
            </a:pPr>
            <a:endParaRPr lang="en-CA"/>
          </a:p>
        </p:txBody>
      </p:sp>
    </p:spTree>
    <p:extLst>
      <p:ext uri="{BB962C8B-B14F-4D97-AF65-F5344CB8AC3E}">
        <p14:creationId xmlns:p14="http://schemas.microsoft.com/office/powerpoint/2010/main" val="2020532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211415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urgundy Section Transition">
    <p:bg>
      <p:bgPr>
        <a:solidFill>
          <a:schemeClr val="accent1"/>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610300" y="4648200"/>
            <a:ext cx="7920000" cy="1477328"/>
          </a:xfrm>
        </p:spPr>
        <p:txBody>
          <a:bodyPr/>
          <a:lstStyle>
            <a:lvl1pPr>
              <a:defRPr sz="4800">
                <a:solidFill>
                  <a:schemeClr val="bg1"/>
                </a:solidFill>
                <a:latin typeface="+mn-lt"/>
              </a:defRPr>
            </a:lvl1pPr>
          </a:lstStyle>
          <a:p>
            <a:r>
              <a:rPr lang="en-US" smtClean="0"/>
              <a:t>Click to edit Master title style</a:t>
            </a:r>
            <a:endParaRPr lang="en-AU" dirty="0"/>
          </a:p>
        </p:txBody>
      </p:sp>
      <p:sp>
        <p:nvSpPr>
          <p:cNvPr id="7" name="Content Placeholder 2"/>
          <p:cNvSpPr>
            <a:spLocks noGrp="1"/>
          </p:cNvSpPr>
          <p:nvPr>
            <p:ph idx="1"/>
          </p:nvPr>
        </p:nvSpPr>
        <p:spPr>
          <a:xfrm>
            <a:off x="612000" y="901700"/>
            <a:ext cx="7920000" cy="37465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262163887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Yellow Section Transition">
    <p:bg>
      <p:bgPr>
        <a:solidFill>
          <a:schemeClr val="accent2"/>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610300" y="4648200"/>
            <a:ext cx="7920000" cy="1477328"/>
          </a:xfrm>
        </p:spPr>
        <p:txBody>
          <a:bodyPr/>
          <a:lstStyle>
            <a:lvl1pPr>
              <a:defRPr sz="4800">
                <a:solidFill>
                  <a:schemeClr val="bg1"/>
                </a:solidFill>
                <a:latin typeface="+mn-lt"/>
              </a:defRPr>
            </a:lvl1pPr>
          </a:lstStyle>
          <a:p>
            <a:r>
              <a:rPr lang="en-US" smtClean="0"/>
              <a:t>Click to edit Master title style</a:t>
            </a:r>
            <a:endParaRPr lang="en-AU" dirty="0"/>
          </a:p>
        </p:txBody>
      </p:sp>
      <p:sp>
        <p:nvSpPr>
          <p:cNvPr id="7" name="Content Placeholder 2"/>
          <p:cNvSpPr>
            <a:spLocks noGrp="1"/>
          </p:cNvSpPr>
          <p:nvPr>
            <p:ph idx="1"/>
          </p:nvPr>
        </p:nvSpPr>
        <p:spPr>
          <a:xfrm>
            <a:off x="612000" y="901700"/>
            <a:ext cx="7920000" cy="37465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Tree>
    <p:extLst>
      <p:ext uri="{BB962C8B-B14F-4D97-AF65-F5344CB8AC3E}">
        <p14:creationId xmlns:p14="http://schemas.microsoft.com/office/powerpoint/2010/main" val="8058147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0075" y="1489075"/>
            <a:ext cx="7920038"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smtClean="0"/>
              <a:t>Click to edit Master title style</a:t>
            </a:r>
            <a:endParaRPr lang="en-AU" altLang="en-US" smtClean="0"/>
          </a:p>
        </p:txBody>
      </p:sp>
      <p:sp>
        <p:nvSpPr>
          <p:cNvPr id="1027" name="Rectangle 3"/>
          <p:cNvSpPr>
            <a:spLocks noGrp="1" noChangeArrowheads="1"/>
          </p:cNvSpPr>
          <p:nvPr>
            <p:ph type="body" idx="1"/>
          </p:nvPr>
        </p:nvSpPr>
        <p:spPr bwMode="auto">
          <a:xfrm>
            <a:off x="600075" y="2247900"/>
            <a:ext cx="7920038"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First level bullet</a:t>
            </a:r>
          </a:p>
          <a:p>
            <a:pPr lvl="1"/>
            <a:r>
              <a:rPr lang="en-US" dirty="0" smtClean="0"/>
              <a:t>Second level bullet</a:t>
            </a:r>
          </a:p>
          <a:p>
            <a:pPr lvl="2"/>
            <a:r>
              <a:rPr lang="en-US" dirty="0" smtClean="0"/>
              <a:t>Third level bullet</a:t>
            </a:r>
          </a:p>
          <a:p>
            <a:pPr lvl="3"/>
            <a:r>
              <a:rPr lang="en-US" dirty="0" smtClean="0"/>
              <a:t>Fourth level bullet</a:t>
            </a:r>
          </a:p>
          <a:p>
            <a:pPr lvl="4"/>
            <a:r>
              <a:rPr lang="en-US" dirty="0" smtClean="0"/>
              <a:t>Subtitle</a:t>
            </a:r>
          </a:p>
          <a:p>
            <a:pPr lvl="5"/>
            <a:r>
              <a:rPr lang="en-US" dirty="0" smtClean="0"/>
              <a:t>Normal text</a:t>
            </a:r>
          </a:p>
          <a:p>
            <a:pPr lvl="6"/>
            <a:r>
              <a:rPr lang="en-US" dirty="0" smtClean="0"/>
              <a:t>First number bullet</a:t>
            </a:r>
          </a:p>
          <a:p>
            <a:pPr lvl="7"/>
            <a:r>
              <a:rPr lang="en-US" dirty="0" smtClean="0"/>
              <a:t>Second number bullet</a:t>
            </a:r>
          </a:p>
          <a:p>
            <a:pPr lvl="8"/>
            <a:r>
              <a:rPr lang="en-US" dirty="0" smtClean="0"/>
              <a:t>Third number bullet</a:t>
            </a:r>
          </a:p>
        </p:txBody>
      </p:sp>
      <p:sp>
        <p:nvSpPr>
          <p:cNvPr id="1053" name="Rectangle 29"/>
          <p:cNvSpPr>
            <a:spLocks noGrp="1" noChangeArrowheads="1"/>
          </p:cNvSpPr>
          <p:nvPr>
            <p:ph type="sldNum" sz="quarter" idx="4"/>
          </p:nvPr>
        </p:nvSpPr>
        <p:spPr bwMode="auto">
          <a:xfrm>
            <a:off x="7848600" y="6477000"/>
            <a:ext cx="67786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spcBef>
                <a:spcPct val="0"/>
              </a:spcBef>
              <a:buClrTx/>
              <a:buFontTx/>
              <a:buNone/>
              <a:defRPr sz="800">
                <a:solidFill>
                  <a:schemeClr val="tx1"/>
                </a:solidFill>
                <a:cs typeface="+mn-cs"/>
              </a:defRPr>
            </a:lvl1pPr>
          </a:lstStyle>
          <a:p>
            <a:pPr>
              <a:defRPr/>
            </a:pPr>
            <a:fld id="{07E9C5FB-2D45-41FD-B459-97C71AEA24C2}" type="slidenum">
              <a:rPr lang="en-AU"/>
              <a:pPr>
                <a:defRPr/>
              </a:pPr>
              <a:t>‹#›</a:t>
            </a:fld>
            <a:endParaRPr lang="en-AU" dirty="0"/>
          </a:p>
        </p:txBody>
      </p:sp>
      <p:sp>
        <p:nvSpPr>
          <p:cNvPr id="2" name="Footer Placeholder 1"/>
          <p:cNvSpPr>
            <a:spLocks noGrp="1"/>
          </p:cNvSpPr>
          <p:nvPr>
            <p:ph type="ftr" sz="quarter" idx="3"/>
          </p:nvPr>
        </p:nvSpPr>
        <p:spPr>
          <a:xfrm>
            <a:off x="601663" y="6245225"/>
            <a:ext cx="7199312" cy="180975"/>
          </a:xfrm>
          <a:prstGeom prst="rect">
            <a:avLst/>
          </a:prstGeom>
        </p:spPr>
        <p:txBody>
          <a:bodyPr vert="horz" lIns="0" tIns="0" rIns="0" bIns="0" rtlCol="0" anchor="t"/>
          <a:lstStyle>
            <a:lvl1pPr algn="l">
              <a:spcBef>
                <a:spcPct val="25000"/>
              </a:spcBef>
              <a:buClr>
                <a:srgbClr val="A50E29"/>
              </a:buClr>
              <a:buFont typeface="Arial" charset="0"/>
              <a:buNone/>
              <a:defRPr sz="800">
                <a:solidFill>
                  <a:schemeClr val="tx1"/>
                </a:solidFill>
                <a:cs typeface="+mn-cs"/>
              </a:defRPr>
            </a:lvl1pPr>
          </a:lstStyle>
          <a:p>
            <a:pPr>
              <a:defRPr/>
            </a:pPr>
            <a:endParaRPr lang="en-CA"/>
          </a:p>
        </p:txBody>
      </p:sp>
      <p:pic>
        <p:nvPicPr>
          <p:cNvPr id="1031" name="BMLogo"/>
          <p:cNvPicPr>
            <a:picLocks noChangeAspect="1"/>
          </p:cNvPicPr>
          <p:nvPr userDrawn="1"/>
        </p:nvPicPr>
        <p:blipFill>
          <a:blip r:embed="rId20" cstate="print">
            <a:extLst>
              <a:ext uri="{28A0092B-C50C-407E-A947-70E740481C1C}">
                <a14:useLocalDpi xmlns:a14="http://schemas.microsoft.com/office/drawing/2010/main" val="0"/>
              </a:ext>
            </a:extLst>
          </a:blip>
          <a:srcRect b="43646"/>
          <a:stretch>
            <a:fillRect/>
          </a:stretch>
        </p:blipFill>
        <p:spPr bwMode="auto">
          <a:xfrm>
            <a:off x="0" y="360363"/>
            <a:ext cx="9144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8" r:id="rId1"/>
    <p:sldLayoutId id="2147483792" r:id="rId2"/>
    <p:sldLayoutId id="2147483774" r:id="rId3"/>
    <p:sldLayoutId id="2147483775" r:id="rId4"/>
    <p:sldLayoutId id="2147483776" r:id="rId5"/>
    <p:sldLayoutId id="2147483777"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 id="2147483789" r:id="rId17"/>
    <p:sldLayoutId id="2147483790" r:id="rId18"/>
  </p:sldLayoutIdLst>
  <p:transition/>
  <p:timing>
    <p:tnLst>
      <p:par>
        <p:cTn id="1" dur="indefinite" restart="never" nodeType="tmRoot"/>
      </p:par>
    </p:tnLst>
  </p:timing>
  <p:hf hdr="0" dt="0"/>
  <p:txStyles>
    <p:titleStyle>
      <a:lvl1pPr algn="l" rtl="0" eaLnBrk="0" fontAlgn="base" hangingPunct="0">
        <a:spcBef>
          <a:spcPct val="0"/>
        </a:spcBef>
        <a:spcAft>
          <a:spcPct val="0"/>
        </a:spcAft>
        <a:defRPr sz="3200">
          <a:solidFill>
            <a:schemeClr val="accent1"/>
          </a:solidFill>
          <a:latin typeface="+mj-lt"/>
          <a:ea typeface="+mj-ea"/>
          <a:cs typeface="+mj-cs"/>
        </a:defRPr>
      </a:lvl1pPr>
      <a:lvl2pPr algn="l" rtl="0" eaLnBrk="0" fontAlgn="base" hangingPunct="0">
        <a:spcBef>
          <a:spcPct val="0"/>
        </a:spcBef>
        <a:spcAft>
          <a:spcPct val="0"/>
        </a:spcAft>
        <a:defRPr sz="3200">
          <a:solidFill>
            <a:schemeClr val="accent1"/>
          </a:solidFill>
          <a:latin typeface="Arial" charset="0"/>
        </a:defRPr>
      </a:lvl2pPr>
      <a:lvl3pPr algn="l" rtl="0" eaLnBrk="0" fontAlgn="base" hangingPunct="0">
        <a:spcBef>
          <a:spcPct val="0"/>
        </a:spcBef>
        <a:spcAft>
          <a:spcPct val="0"/>
        </a:spcAft>
        <a:defRPr sz="3200">
          <a:solidFill>
            <a:schemeClr val="accent1"/>
          </a:solidFill>
          <a:latin typeface="Arial" charset="0"/>
        </a:defRPr>
      </a:lvl3pPr>
      <a:lvl4pPr algn="l" rtl="0" eaLnBrk="0" fontAlgn="base" hangingPunct="0">
        <a:spcBef>
          <a:spcPct val="0"/>
        </a:spcBef>
        <a:spcAft>
          <a:spcPct val="0"/>
        </a:spcAft>
        <a:defRPr sz="3200">
          <a:solidFill>
            <a:schemeClr val="accent1"/>
          </a:solidFill>
          <a:latin typeface="Arial" charset="0"/>
        </a:defRPr>
      </a:lvl4pPr>
      <a:lvl5pPr algn="l" rtl="0" eaLnBrk="0" fontAlgn="base" hangingPunct="0">
        <a:spcBef>
          <a:spcPct val="0"/>
        </a:spcBef>
        <a:spcAft>
          <a:spcPct val="0"/>
        </a:spcAft>
        <a:defRPr sz="3200">
          <a:solidFill>
            <a:schemeClr val="accent1"/>
          </a:solidFill>
          <a:latin typeface="Arial" charset="0"/>
        </a:defRPr>
      </a:lvl5pPr>
      <a:lvl6pPr marL="457200" algn="l" rtl="0" eaLnBrk="1" fontAlgn="base" hangingPunct="1">
        <a:spcBef>
          <a:spcPct val="0"/>
        </a:spcBef>
        <a:spcAft>
          <a:spcPct val="0"/>
        </a:spcAft>
        <a:defRPr sz="3200">
          <a:solidFill>
            <a:srgbClr val="A50E29"/>
          </a:solidFill>
          <a:latin typeface="Arial" charset="0"/>
        </a:defRPr>
      </a:lvl6pPr>
      <a:lvl7pPr marL="914400" algn="l" rtl="0" eaLnBrk="1" fontAlgn="base" hangingPunct="1">
        <a:spcBef>
          <a:spcPct val="0"/>
        </a:spcBef>
        <a:spcAft>
          <a:spcPct val="0"/>
        </a:spcAft>
        <a:defRPr sz="3200">
          <a:solidFill>
            <a:srgbClr val="A50E29"/>
          </a:solidFill>
          <a:latin typeface="Arial" charset="0"/>
        </a:defRPr>
      </a:lvl7pPr>
      <a:lvl8pPr marL="1371600" algn="l" rtl="0" eaLnBrk="1" fontAlgn="base" hangingPunct="1">
        <a:spcBef>
          <a:spcPct val="0"/>
        </a:spcBef>
        <a:spcAft>
          <a:spcPct val="0"/>
        </a:spcAft>
        <a:defRPr sz="3200">
          <a:solidFill>
            <a:srgbClr val="A50E29"/>
          </a:solidFill>
          <a:latin typeface="Arial" charset="0"/>
        </a:defRPr>
      </a:lvl8pPr>
      <a:lvl9pPr marL="1828800" algn="l" rtl="0" eaLnBrk="1" fontAlgn="base" hangingPunct="1">
        <a:spcBef>
          <a:spcPct val="0"/>
        </a:spcBef>
        <a:spcAft>
          <a:spcPct val="0"/>
        </a:spcAft>
        <a:defRPr sz="3200">
          <a:solidFill>
            <a:srgbClr val="A50E29"/>
          </a:solidFill>
          <a:latin typeface="Arial" charset="0"/>
        </a:defRPr>
      </a:lvl9pPr>
    </p:titleStyle>
    <p:bodyStyle>
      <a:lvl1pPr marL="449263" indent="-449263" algn="l" rtl="0" eaLnBrk="0" fontAlgn="base" hangingPunct="0">
        <a:spcBef>
          <a:spcPct val="25000"/>
        </a:spcBef>
        <a:spcAft>
          <a:spcPct val="0"/>
        </a:spcAft>
        <a:buClr>
          <a:schemeClr val="accent1"/>
        </a:buClr>
        <a:buFont typeface="Arial" charset="0"/>
        <a:buChar char="‒"/>
        <a:defRPr sz="2400">
          <a:solidFill>
            <a:schemeClr val="tx1"/>
          </a:solidFill>
          <a:latin typeface="+mn-lt"/>
          <a:ea typeface="+mn-ea"/>
          <a:cs typeface="+mn-cs"/>
        </a:defRPr>
      </a:lvl1pPr>
      <a:lvl2pPr marL="898525" indent="-449263" algn="l" rtl="0" eaLnBrk="0" fontAlgn="base" hangingPunct="0">
        <a:spcBef>
          <a:spcPct val="25000"/>
        </a:spcBef>
        <a:spcAft>
          <a:spcPct val="0"/>
        </a:spcAft>
        <a:buClr>
          <a:schemeClr val="accent1"/>
        </a:buClr>
        <a:buFont typeface="Wingdings" pitchFamily="2" charset="2"/>
        <a:buChar char="§"/>
        <a:defRPr sz="2200">
          <a:solidFill>
            <a:schemeClr val="tx1"/>
          </a:solidFill>
          <a:latin typeface="+mn-lt"/>
        </a:defRPr>
      </a:lvl2pPr>
      <a:lvl3pPr marL="1349375" indent="-449263" algn="l" rtl="0" eaLnBrk="0" fontAlgn="base" hangingPunct="0">
        <a:spcBef>
          <a:spcPct val="25000"/>
        </a:spcBef>
        <a:spcAft>
          <a:spcPct val="0"/>
        </a:spcAft>
        <a:buClr>
          <a:schemeClr val="accent1"/>
        </a:buClr>
        <a:buFont typeface="Wingdings" pitchFamily="2" charset="2"/>
        <a:buChar char="§"/>
        <a:defRPr sz="2000">
          <a:solidFill>
            <a:schemeClr val="tx1"/>
          </a:solidFill>
          <a:latin typeface="+mn-lt"/>
        </a:defRPr>
      </a:lvl3pPr>
      <a:lvl4pPr marL="1798638" indent="-449263" algn="l" rtl="0" eaLnBrk="0" fontAlgn="base" hangingPunct="0">
        <a:spcBef>
          <a:spcPct val="25000"/>
        </a:spcBef>
        <a:spcAft>
          <a:spcPct val="0"/>
        </a:spcAft>
        <a:buClr>
          <a:schemeClr val="accent1"/>
        </a:buClr>
        <a:buFont typeface="Wingdings" pitchFamily="2" charset="2"/>
        <a:buChar char="§"/>
        <a:defRPr>
          <a:solidFill>
            <a:schemeClr val="tx1"/>
          </a:solidFill>
          <a:latin typeface="+mn-lt"/>
        </a:defRPr>
      </a:lvl4pPr>
      <a:lvl5pPr algn="l" rtl="0" eaLnBrk="0" fontAlgn="base" hangingPunct="0">
        <a:spcBef>
          <a:spcPct val="25000"/>
        </a:spcBef>
        <a:spcAft>
          <a:spcPct val="0"/>
        </a:spcAft>
        <a:buClr>
          <a:schemeClr val="accent1"/>
        </a:buClr>
        <a:defRPr sz="2400" b="1">
          <a:solidFill>
            <a:schemeClr val="tx1"/>
          </a:solidFill>
          <a:latin typeface="+mn-lt"/>
        </a:defRPr>
      </a:lvl5pPr>
      <a:lvl6pPr marL="0" indent="0" algn="l" rtl="0" eaLnBrk="1" fontAlgn="base" hangingPunct="1">
        <a:spcBef>
          <a:spcPct val="25000"/>
        </a:spcBef>
        <a:spcAft>
          <a:spcPct val="0"/>
        </a:spcAft>
        <a:buClr>
          <a:srgbClr val="A50E29"/>
        </a:buClr>
        <a:buFontTx/>
        <a:buNone/>
        <a:defRPr sz="2400">
          <a:solidFill>
            <a:schemeClr val="tx1"/>
          </a:solidFill>
          <a:latin typeface="+mn-lt"/>
        </a:defRPr>
      </a:lvl6pPr>
      <a:lvl7pPr marL="450000" indent="-450000" algn="l" rtl="0" eaLnBrk="1" fontAlgn="base" hangingPunct="1">
        <a:spcBef>
          <a:spcPct val="25000"/>
        </a:spcBef>
        <a:spcAft>
          <a:spcPct val="0"/>
        </a:spcAft>
        <a:buClr>
          <a:srgbClr val="A50E29"/>
        </a:buClr>
        <a:buFont typeface="+mj-lt"/>
        <a:buAutoNum type="arabicPeriod"/>
        <a:defRPr sz="2400" baseline="0">
          <a:solidFill>
            <a:schemeClr val="tx1"/>
          </a:solidFill>
          <a:latin typeface="+mn-lt"/>
        </a:defRPr>
      </a:lvl7pPr>
      <a:lvl8pPr marL="450000" indent="-450000" algn="l" rtl="0" eaLnBrk="1" fontAlgn="base" hangingPunct="1">
        <a:spcBef>
          <a:spcPct val="25000"/>
        </a:spcBef>
        <a:spcAft>
          <a:spcPct val="0"/>
        </a:spcAft>
        <a:buClr>
          <a:srgbClr val="A50E29"/>
        </a:buClr>
        <a:buFont typeface="+mj-lt"/>
        <a:buAutoNum type="alphaLcParenR"/>
        <a:defRPr sz="2200" baseline="0">
          <a:solidFill>
            <a:schemeClr val="tx1"/>
          </a:solidFill>
          <a:latin typeface="+mn-lt"/>
        </a:defRPr>
      </a:lvl8pPr>
      <a:lvl9pPr marL="900000" indent="-450000" algn="l" rtl="0" eaLnBrk="1" fontAlgn="base" hangingPunct="1">
        <a:spcBef>
          <a:spcPct val="25000"/>
        </a:spcBef>
        <a:spcAft>
          <a:spcPct val="0"/>
        </a:spcAft>
        <a:buClr>
          <a:srgbClr val="A50E29"/>
        </a:buClr>
        <a:buFont typeface="+mj-lt"/>
        <a:buAutoNum type="alphaUcPeriod"/>
        <a:defRPr sz="2000" baseline="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611188" y="1844675"/>
            <a:ext cx="8291512" cy="554038"/>
          </a:xfrm>
        </p:spPr>
        <p:txBody>
          <a:bodyPr/>
          <a:lstStyle/>
          <a:p>
            <a:pPr eaLnBrk="1" hangingPunct="1"/>
            <a:r>
              <a:rPr lang="en-GB" altLang="en-US" smtClean="0"/>
              <a:t>Annual EELF Conference 2016 </a:t>
            </a:r>
            <a:endParaRPr lang="en-GB" altLang="en-US" dirty="0" smtClean="0"/>
          </a:p>
        </p:txBody>
      </p:sp>
      <p:sp>
        <p:nvSpPr>
          <p:cNvPr id="16387" name="Subtitle 2"/>
          <p:cNvSpPr>
            <a:spLocks noGrp="1"/>
          </p:cNvSpPr>
          <p:nvPr>
            <p:ph type="subTitle" sz="quarter" idx="1"/>
          </p:nvPr>
        </p:nvSpPr>
        <p:spPr>
          <a:xfrm>
            <a:off x="601663" y="2706689"/>
            <a:ext cx="7920037" cy="722312"/>
          </a:xfrm>
        </p:spPr>
        <p:txBody>
          <a:bodyPr/>
          <a:lstStyle/>
          <a:p>
            <a:pPr eaLnBrk="1" hangingPunct="1"/>
            <a:r>
              <a:rPr lang="en-GB" altLang="en-US" smtClean="0"/>
              <a:t>Session </a:t>
            </a:r>
            <a:r>
              <a:rPr lang="en-GB" altLang="en-US" smtClean="0"/>
              <a:t>Z – procedure environmental rights – approach and criteria</a:t>
            </a:r>
            <a:endParaRPr lang="en-GB" altLang="en-US" dirty="0" smtClean="0"/>
          </a:p>
        </p:txBody>
      </p:sp>
      <p:sp>
        <p:nvSpPr>
          <p:cNvPr id="16388" name="Text Placeholder 3"/>
          <p:cNvSpPr>
            <a:spLocks noGrp="1"/>
          </p:cNvSpPr>
          <p:nvPr>
            <p:ph type="body" sz="quarter" idx="12"/>
          </p:nvPr>
        </p:nvSpPr>
        <p:spPr>
          <a:xfrm>
            <a:off x="611188" y="3933056"/>
            <a:ext cx="7920037" cy="432048"/>
          </a:xfrm>
        </p:spPr>
        <p:txBody>
          <a:bodyPr/>
          <a:lstStyle/>
          <a:p>
            <a:pPr eaLnBrk="1" hangingPunct="1"/>
            <a:r>
              <a:rPr lang="nl-BE" altLang="en-US" sz="1800" b="1" smtClean="0">
                <a:latin typeface="Arial" charset="0"/>
                <a:cs typeface="Arial" charset="0"/>
              </a:rPr>
              <a:t>Access to environmental information, public participation and access to justice </a:t>
            </a:r>
            <a:endParaRPr lang="en-GB" altLang="en-US" sz="1800" b="1" smtClean="0">
              <a:latin typeface="Arial" charset="0"/>
              <a:cs typeface="Arial" charset="0"/>
            </a:endParaRPr>
          </a:p>
        </p:txBody>
      </p:sp>
      <p:sp>
        <p:nvSpPr>
          <p:cNvPr id="16389" name="Text Placeholder 4"/>
          <p:cNvSpPr>
            <a:spLocks noGrp="1"/>
          </p:cNvSpPr>
          <p:nvPr>
            <p:ph type="body" sz="quarter" idx="13"/>
          </p:nvPr>
        </p:nvSpPr>
        <p:spPr>
          <a:xfrm>
            <a:off x="601663" y="4827588"/>
            <a:ext cx="7920037" cy="457200"/>
          </a:xfrm>
        </p:spPr>
        <p:txBody>
          <a:bodyPr/>
          <a:lstStyle/>
          <a:p>
            <a:pPr eaLnBrk="1" hangingPunct="1"/>
            <a:r>
              <a:rPr lang="nl-BE" altLang="en-US" sz="1700" smtClean="0">
                <a:latin typeface="Arial" charset="0"/>
                <a:cs typeface="Arial" charset="0"/>
              </a:rPr>
              <a:t>Pascal Mallien – Baker &amp; McKenzie, Belgium</a:t>
            </a:r>
            <a:endParaRPr lang="en-GB" altLang="en-US" sz="1700" smtClean="0">
              <a:latin typeface="Arial" charset="0"/>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10</a:t>
            </a:fld>
            <a:endParaRPr lang="en-AU" altLang="en-US" sz="800" smtClean="0">
              <a:solidFill>
                <a:schemeClr val="tx1"/>
              </a:solidFill>
            </a:endParaRPr>
          </a:p>
        </p:txBody>
      </p:sp>
      <p:sp>
        <p:nvSpPr>
          <p:cNvPr id="18435" name="Title 2"/>
          <p:cNvSpPr>
            <a:spLocks noGrp="1"/>
          </p:cNvSpPr>
          <p:nvPr>
            <p:ph type="title"/>
          </p:nvPr>
        </p:nvSpPr>
        <p:spPr>
          <a:xfrm>
            <a:off x="600075" y="1052736"/>
            <a:ext cx="7920038" cy="492125"/>
          </a:xfrm>
        </p:spPr>
        <p:txBody>
          <a:bodyPr/>
          <a:lstStyle/>
          <a:p>
            <a:pPr eaLnBrk="1" hangingPunct="1"/>
            <a:r>
              <a:rPr lang="en-GB" altLang="en-US"/>
              <a:t>9</a:t>
            </a:r>
            <a:r>
              <a:rPr lang="en-GB" altLang="en-US" smtClean="0"/>
              <a:t>. Public participation and legal interest</a:t>
            </a:r>
            <a:endParaRPr lang="en-GB" altLang="en-US" smtClean="0"/>
          </a:p>
        </p:txBody>
      </p:sp>
      <p:sp>
        <p:nvSpPr>
          <p:cNvPr id="17412" name="Content Placeholder 3"/>
          <p:cNvSpPr>
            <a:spLocks noGrp="1"/>
          </p:cNvSpPr>
          <p:nvPr>
            <p:ph idx="1"/>
          </p:nvPr>
        </p:nvSpPr>
        <p:spPr>
          <a:xfrm>
            <a:off x="600075" y="2204864"/>
            <a:ext cx="7920038" cy="3814936"/>
          </a:xfrm>
        </p:spPr>
        <p:txBody>
          <a:bodyPr/>
          <a:lstStyle/>
          <a:p>
            <a:pPr eaLnBrk="1" hangingPunct="1">
              <a:buClr>
                <a:srgbClr val="A71930"/>
              </a:buClr>
              <a:defRPr/>
            </a:pPr>
            <a:r>
              <a:rPr lang="nl-BE" altLang="nl-NL" smtClean="0">
                <a:solidFill>
                  <a:srgbClr val="5F5F5F"/>
                </a:solidFill>
              </a:rPr>
              <a:t>the attitude of the French Conseil d’Etat in de Danthony case of December 23, 2011: </a:t>
            </a:r>
            <a:r>
              <a:rPr lang="nl-BE" altLang="nl-NL" i="1">
                <a:solidFill>
                  <a:srgbClr val="5F5F5F"/>
                </a:solidFill>
              </a:rPr>
              <a:t>“the attacked procedural mistake has to take away a real guarantee and could have influenced the decision taking” </a:t>
            </a:r>
            <a:endParaRPr lang="nl-BE" altLang="nl-NL" smtClean="0">
              <a:solidFill>
                <a:srgbClr val="5F5F5F"/>
              </a:solidFill>
            </a:endParaRPr>
          </a:p>
          <a:p>
            <a:pPr marL="0" indent="0" eaLnBrk="1" hangingPunct="1">
              <a:buClr>
                <a:srgbClr val="A71930"/>
              </a:buClr>
              <a:buNone/>
              <a:defRPr/>
            </a:pPr>
            <a:endParaRPr lang="nl-BE" altLang="nl-NL" smtClean="0">
              <a:solidFill>
                <a:srgbClr val="5F5F5F"/>
              </a:solidFill>
            </a:endParaRPr>
          </a:p>
          <a:p>
            <a:pPr eaLnBrk="1" hangingPunct="1">
              <a:buClr>
                <a:srgbClr val="A71930"/>
              </a:buClr>
              <a:defRPr/>
            </a:pPr>
            <a:r>
              <a:rPr lang="nl-BE" altLang="nl-NL" smtClean="0">
                <a:solidFill>
                  <a:srgbClr val="5F5F5F"/>
                </a:solidFill>
              </a:rPr>
              <a:t>same discussion as the “partie civile” in penal cases </a:t>
            </a:r>
            <a:endParaRPr lang="en-GB" altLang="en-US" dirty="0" smtClean="0"/>
          </a:p>
        </p:txBody>
      </p:sp>
    </p:spTree>
    <p:extLst>
      <p:ext uri="{BB962C8B-B14F-4D97-AF65-F5344CB8AC3E}">
        <p14:creationId xmlns:p14="http://schemas.microsoft.com/office/powerpoint/2010/main" val="58522161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11</a:t>
            </a:fld>
            <a:endParaRPr lang="en-AU" altLang="en-US" sz="800" smtClean="0">
              <a:solidFill>
                <a:schemeClr val="tx1"/>
              </a:solidFill>
            </a:endParaRPr>
          </a:p>
        </p:txBody>
      </p:sp>
      <p:sp>
        <p:nvSpPr>
          <p:cNvPr id="18435" name="Title 2"/>
          <p:cNvSpPr>
            <a:spLocks noGrp="1"/>
          </p:cNvSpPr>
          <p:nvPr>
            <p:ph type="title"/>
          </p:nvPr>
        </p:nvSpPr>
        <p:spPr>
          <a:xfrm>
            <a:off x="600075" y="1556792"/>
            <a:ext cx="7920038" cy="492125"/>
          </a:xfrm>
        </p:spPr>
        <p:txBody>
          <a:bodyPr/>
          <a:lstStyle/>
          <a:p>
            <a:pPr eaLnBrk="1" hangingPunct="1"/>
            <a:r>
              <a:rPr lang="en-GB" altLang="en-US" smtClean="0"/>
              <a:t>10. Access to justice till there is a law voted by Parliament </a:t>
            </a:r>
            <a:endParaRPr lang="en-GB" altLang="en-US" smtClean="0"/>
          </a:p>
        </p:txBody>
      </p:sp>
      <p:sp>
        <p:nvSpPr>
          <p:cNvPr id="17412" name="Content Placeholder 3"/>
          <p:cNvSpPr>
            <a:spLocks noGrp="1"/>
          </p:cNvSpPr>
          <p:nvPr>
            <p:ph idx="1"/>
          </p:nvPr>
        </p:nvSpPr>
        <p:spPr>
          <a:xfrm>
            <a:off x="600075" y="2420888"/>
            <a:ext cx="7920038" cy="3598912"/>
          </a:xfrm>
        </p:spPr>
        <p:txBody>
          <a:bodyPr/>
          <a:lstStyle/>
          <a:p>
            <a:pPr eaLnBrk="1" hangingPunct="1">
              <a:buClr>
                <a:srgbClr val="A71930"/>
              </a:buClr>
              <a:defRPr/>
            </a:pPr>
            <a:r>
              <a:rPr lang="nl-BE" altLang="nl-NL" smtClean="0">
                <a:solidFill>
                  <a:srgbClr val="5F5F5F"/>
                </a:solidFill>
              </a:rPr>
              <a:t>the law cannot take away the right for citizens to consultation and participating in striving for a sustainable environment</a:t>
            </a:r>
            <a:endParaRPr lang="nl-BE" altLang="nl-NL" i="1" smtClean="0">
              <a:solidFill>
                <a:srgbClr val="5F5F5F"/>
              </a:solidFill>
            </a:endParaRPr>
          </a:p>
          <a:p>
            <a:pPr marL="0" indent="0" eaLnBrk="1" hangingPunct="1">
              <a:buClr>
                <a:srgbClr val="A71930"/>
              </a:buClr>
              <a:buNone/>
              <a:defRPr/>
            </a:pPr>
            <a:endParaRPr lang="nl-BE" altLang="nl-NL" smtClean="0">
              <a:solidFill>
                <a:srgbClr val="5F5F5F"/>
              </a:solidFill>
            </a:endParaRPr>
          </a:p>
          <a:p>
            <a:pPr eaLnBrk="1" hangingPunct="1">
              <a:buClr>
                <a:srgbClr val="A71930"/>
              </a:buClr>
              <a:defRPr/>
            </a:pPr>
            <a:r>
              <a:rPr lang="nl-BE" altLang="nl-NL" smtClean="0">
                <a:solidFill>
                  <a:srgbClr val="5F5F5F"/>
                </a:solidFill>
              </a:rPr>
              <a:t>examples:</a:t>
            </a:r>
          </a:p>
          <a:p>
            <a:pPr lvl="1" eaLnBrk="1" hangingPunct="1">
              <a:buClr>
                <a:srgbClr val="A71930"/>
              </a:buClr>
              <a:defRPr/>
            </a:pPr>
            <a:r>
              <a:rPr lang="nl-BE" altLang="en-US" smtClean="0"/>
              <a:t>Civil Court in The Hague in the Urgenda case on June 24, 2015 with a pending appeal </a:t>
            </a:r>
          </a:p>
          <a:p>
            <a:pPr lvl="1" eaLnBrk="1" hangingPunct="1">
              <a:buClr>
                <a:srgbClr val="A71930"/>
              </a:buClr>
              <a:defRPr/>
            </a:pPr>
            <a:r>
              <a:rPr lang="nl-BE" altLang="en-US" smtClean="0"/>
              <a:t>Belgian Constitutional Court, n° 114/2013 </a:t>
            </a:r>
            <a:endParaRPr lang="en-GB" altLang="en-US" dirty="0" smtClean="0"/>
          </a:p>
        </p:txBody>
      </p:sp>
    </p:spTree>
    <p:extLst>
      <p:ext uri="{BB962C8B-B14F-4D97-AF65-F5344CB8AC3E}">
        <p14:creationId xmlns:p14="http://schemas.microsoft.com/office/powerpoint/2010/main" val="364546735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12</a:t>
            </a:fld>
            <a:endParaRPr lang="en-AU" altLang="en-US" sz="800" smtClean="0">
              <a:solidFill>
                <a:schemeClr val="tx1"/>
              </a:solidFill>
            </a:endParaRPr>
          </a:p>
        </p:txBody>
      </p:sp>
      <p:sp>
        <p:nvSpPr>
          <p:cNvPr id="18435" name="Title 2"/>
          <p:cNvSpPr>
            <a:spLocks noGrp="1"/>
          </p:cNvSpPr>
          <p:nvPr>
            <p:ph type="title"/>
          </p:nvPr>
        </p:nvSpPr>
        <p:spPr>
          <a:xfrm>
            <a:off x="600075" y="1052736"/>
            <a:ext cx="7920038" cy="492125"/>
          </a:xfrm>
        </p:spPr>
        <p:txBody>
          <a:bodyPr/>
          <a:lstStyle/>
          <a:p>
            <a:pPr eaLnBrk="1" hangingPunct="1"/>
            <a:r>
              <a:rPr lang="en-GB" altLang="en-US" smtClean="0"/>
              <a:t>11. Conclusions </a:t>
            </a:r>
            <a:endParaRPr lang="en-GB" altLang="en-US" smtClean="0"/>
          </a:p>
        </p:txBody>
      </p:sp>
      <p:sp>
        <p:nvSpPr>
          <p:cNvPr id="17412" name="Content Placeholder 3"/>
          <p:cNvSpPr>
            <a:spLocks noGrp="1"/>
          </p:cNvSpPr>
          <p:nvPr>
            <p:ph idx="1"/>
          </p:nvPr>
        </p:nvSpPr>
        <p:spPr>
          <a:xfrm>
            <a:off x="600075" y="1916832"/>
            <a:ext cx="7920038" cy="4102968"/>
          </a:xfrm>
        </p:spPr>
        <p:txBody>
          <a:bodyPr/>
          <a:lstStyle/>
          <a:p>
            <a:pPr eaLnBrk="1" hangingPunct="1">
              <a:buClr>
                <a:srgbClr val="A71930"/>
              </a:buClr>
              <a:defRPr/>
            </a:pPr>
            <a:r>
              <a:rPr lang="nl-BE" altLang="nl-NL" smtClean="0">
                <a:solidFill>
                  <a:srgbClr val="5F5F5F"/>
                </a:solidFill>
              </a:rPr>
              <a:t>possible solutions: </a:t>
            </a:r>
          </a:p>
          <a:p>
            <a:pPr marL="0" indent="0" eaLnBrk="1" hangingPunct="1">
              <a:buClr>
                <a:srgbClr val="A71930"/>
              </a:buClr>
              <a:buNone/>
              <a:defRPr/>
            </a:pPr>
            <a:endParaRPr lang="nl-BE" altLang="nl-NL" smtClean="0">
              <a:solidFill>
                <a:srgbClr val="5F5F5F"/>
              </a:solidFill>
            </a:endParaRPr>
          </a:p>
          <a:p>
            <a:pPr lvl="1" eaLnBrk="1" hangingPunct="1">
              <a:buClr>
                <a:srgbClr val="A71930"/>
              </a:buClr>
              <a:defRPr/>
            </a:pPr>
            <a:r>
              <a:rPr lang="nl-BE" altLang="en-US" smtClean="0"/>
              <a:t>limited time frame for environmental information, public participation and access to justice</a:t>
            </a:r>
          </a:p>
          <a:p>
            <a:pPr lvl="1" eaLnBrk="1" hangingPunct="1">
              <a:buClr>
                <a:srgbClr val="A71930"/>
              </a:buClr>
              <a:defRPr/>
            </a:pPr>
            <a:r>
              <a:rPr lang="nl-BE" altLang="en-US" smtClean="0"/>
              <a:t>the possibility to make an end to participation (and access to justice) by a binding law, voted by Parliament </a:t>
            </a:r>
          </a:p>
          <a:p>
            <a:pPr lvl="1" eaLnBrk="1" hangingPunct="1">
              <a:buClr>
                <a:srgbClr val="A71930"/>
              </a:buClr>
              <a:defRPr/>
            </a:pPr>
            <a:r>
              <a:rPr lang="nl-BE" altLang="en-US" smtClean="0"/>
              <a:t>clear distinction between the public legal interest and the civil private interest </a:t>
            </a:r>
            <a:endParaRPr lang="en-GB" altLang="en-US" dirty="0" smtClean="0"/>
          </a:p>
        </p:txBody>
      </p:sp>
    </p:spTree>
    <p:extLst>
      <p:ext uri="{BB962C8B-B14F-4D97-AF65-F5344CB8AC3E}">
        <p14:creationId xmlns:p14="http://schemas.microsoft.com/office/powerpoint/2010/main" val="55103706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2</a:t>
            </a:fld>
            <a:endParaRPr lang="en-AU" altLang="en-US" sz="800" smtClean="0">
              <a:solidFill>
                <a:schemeClr val="tx1"/>
              </a:solidFill>
            </a:endParaRPr>
          </a:p>
        </p:txBody>
      </p:sp>
      <p:sp>
        <p:nvSpPr>
          <p:cNvPr id="18435" name="Title 2"/>
          <p:cNvSpPr>
            <a:spLocks noGrp="1"/>
          </p:cNvSpPr>
          <p:nvPr>
            <p:ph type="title"/>
          </p:nvPr>
        </p:nvSpPr>
        <p:spPr>
          <a:xfrm>
            <a:off x="600075" y="1489075"/>
            <a:ext cx="7920038" cy="492125"/>
          </a:xfrm>
        </p:spPr>
        <p:txBody>
          <a:bodyPr/>
          <a:lstStyle/>
          <a:p>
            <a:pPr eaLnBrk="1" hangingPunct="1"/>
            <a:r>
              <a:rPr lang="en-GB" altLang="en-US" smtClean="0"/>
              <a:t>1. Most recent international forum on the  </a:t>
            </a:r>
            <a:br>
              <a:rPr lang="en-GB" altLang="en-US" smtClean="0"/>
            </a:br>
            <a:r>
              <a:rPr lang="en-GB" altLang="en-US" smtClean="0"/>
              <a:t>    topic</a:t>
            </a:r>
            <a:endParaRPr lang="en-GB" altLang="en-US" smtClean="0"/>
          </a:p>
        </p:txBody>
      </p:sp>
      <p:sp>
        <p:nvSpPr>
          <p:cNvPr id="17412" name="Content Placeholder 3"/>
          <p:cNvSpPr>
            <a:spLocks noGrp="1"/>
          </p:cNvSpPr>
          <p:nvPr>
            <p:ph idx="1"/>
          </p:nvPr>
        </p:nvSpPr>
        <p:spPr>
          <a:xfrm>
            <a:off x="600075" y="2247900"/>
            <a:ext cx="7920038" cy="3771900"/>
          </a:xfrm>
        </p:spPr>
        <p:txBody>
          <a:bodyPr/>
          <a:lstStyle/>
          <a:p>
            <a:pPr eaLnBrk="1" hangingPunct="1">
              <a:buClr>
                <a:srgbClr val="A71930"/>
              </a:buClr>
              <a:defRPr/>
            </a:pPr>
            <a:r>
              <a:rPr lang="en-GB" altLang="nl-NL" smtClean="0">
                <a:solidFill>
                  <a:srgbClr val="5F5F5F"/>
                </a:solidFill>
              </a:rPr>
              <a:t>Global Parliament of Mayors in The Hague (The Netherlands) on September 9-11, 2016</a:t>
            </a:r>
            <a:endParaRPr lang="en-GB" altLang="nl-NL" dirty="0" smtClean="0">
              <a:solidFill>
                <a:srgbClr val="5F5F5F"/>
              </a:solidFill>
            </a:endParaRPr>
          </a:p>
          <a:p>
            <a:pPr lvl="1" eaLnBrk="1" hangingPunct="1">
              <a:buClr>
                <a:srgbClr val="A71930"/>
              </a:buClr>
              <a:defRPr/>
            </a:pPr>
            <a:r>
              <a:rPr lang="en-GB" altLang="nl-NL" sz="2400" smtClean="0">
                <a:solidFill>
                  <a:srgbClr val="5F5F5F"/>
                </a:solidFill>
              </a:rPr>
              <a:t>One of the topics was “participation” as an ideal tool on the level of cities and taking into consideration the people’s real needs in view of a “resilience strategy” (anticipate, prepare for, respond and adapt to incremental change and sudden disruptions in order to survive and prosper”</a:t>
            </a:r>
            <a:endParaRPr lang="en-GB" altLang="nl-NL" sz="2400" dirty="0" smtClean="0">
              <a:solidFill>
                <a:srgbClr val="5F5F5F"/>
              </a:solidFill>
            </a:endParaRPr>
          </a:p>
          <a:p>
            <a:pPr marL="0" indent="0" eaLnBrk="1" hangingPunct="1">
              <a:buFont typeface="Arial" charset="0"/>
              <a:buNone/>
              <a:defRPr/>
            </a:pPr>
            <a:endParaRPr lang="en-GB" altLang="en-US"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3</a:t>
            </a:fld>
            <a:endParaRPr lang="en-AU" altLang="en-US" sz="800" smtClean="0">
              <a:solidFill>
                <a:schemeClr val="tx1"/>
              </a:solidFill>
            </a:endParaRPr>
          </a:p>
        </p:txBody>
      </p:sp>
      <p:sp>
        <p:nvSpPr>
          <p:cNvPr id="18435" name="Title 2"/>
          <p:cNvSpPr>
            <a:spLocks noGrp="1"/>
          </p:cNvSpPr>
          <p:nvPr>
            <p:ph type="title"/>
          </p:nvPr>
        </p:nvSpPr>
        <p:spPr>
          <a:xfrm>
            <a:off x="600075" y="1489075"/>
            <a:ext cx="7920038" cy="492125"/>
          </a:xfrm>
        </p:spPr>
        <p:txBody>
          <a:bodyPr/>
          <a:lstStyle/>
          <a:p>
            <a:pPr eaLnBrk="1" hangingPunct="1"/>
            <a:r>
              <a:rPr lang="en-GB" altLang="en-US"/>
              <a:t>2</a:t>
            </a:r>
            <a:r>
              <a:rPr lang="en-GB" altLang="en-US" smtClean="0"/>
              <a:t>. Going back in the past: the view of Jan Tinbergen, Nobel Price of Economy 1969</a:t>
            </a:r>
            <a:endParaRPr lang="en-GB" altLang="en-US" smtClean="0"/>
          </a:p>
        </p:txBody>
      </p:sp>
      <p:sp>
        <p:nvSpPr>
          <p:cNvPr id="17412" name="Content Placeholder 3"/>
          <p:cNvSpPr>
            <a:spLocks noGrp="1"/>
          </p:cNvSpPr>
          <p:nvPr>
            <p:ph idx="1"/>
          </p:nvPr>
        </p:nvSpPr>
        <p:spPr>
          <a:xfrm>
            <a:off x="600075" y="2247900"/>
            <a:ext cx="7920038" cy="3771900"/>
          </a:xfrm>
        </p:spPr>
        <p:txBody>
          <a:bodyPr/>
          <a:lstStyle/>
          <a:p>
            <a:pPr eaLnBrk="1" hangingPunct="1">
              <a:buClr>
                <a:srgbClr val="A71930"/>
              </a:buClr>
              <a:defRPr/>
            </a:pPr>
            <a:r>
              <a:rPr lang="en-GB" altLang="nl-NL" smtClean="0">
                <a:solidFill>
                  <a:srgbClr val="5F5F5F"/>
                </a:solidFill>
              </a:rPr>
              <a:t>his view on the future in “Internationale Spectator” June 8, 1972</a:t>
            </a:r>
          </a:p>
          <a:p>
            <a:pPr marL="0" indent="0" eaLnBrk="1" hangingPunct="1">
              <a:buClr>
                <a:srgbClr val="A71930"/>
              </a:buClr>
              <a:buNone/>
              <a:defRPr/>
            </a:pPr>
            <a:endParaRPr lang="en-GB" altLang="nl-NL" smtClean="0">
              <a:solidFill>
                <a:srgbClr val="5F5F5F"/>
              </a:solidFill>
            </a:endParaRPr>
          </a:p>
          <a:p>
            <a:pPr marL="0" indent="0" eaLnBrk="1" hangingPunct="1">
              <a:buClr>
                <a:srgbClr val="A71930"/>
              </a:buClr>
              <a:buNone/>
              <a:defRPr/>
            </a:pPr>
            <a:r>
              <a:rPr lang="nl-BE" altLang="nl-NL" i="1" smtClean="0">
                <a:solidFill>
                  <a:srgbClr val="5F5F5F"/>
                </a:solidFill>
              </a:rPr>
              <a:t>	“Too much public access and participation could be 	the preparation of a devaluation.  It has to be 	limited by a certain discipline”</a:t>
            </a:r>
            <a:endParaRPr lang="en-GB" altLang="nl-NL" sz="2400" i="1" dirty="0" smtClean="0">
              <a:solidFill>
                <a:srgbClr val="5F5F5F"/>
              </a:solidFill>
            </a:endParaRPr>
          </a:p>
          <a:p>
            <a:pPr marL="0" indent="0" eaLnBrk="1" hangingPunct="1">
              <a:buFont typeface="Arial" charset="0"/>
              <a:buNone/>
              <a:defRPr/>
            </a:pPr>
            <a:endParaRPr lang="en-GB" altLang="en-US" dirty="0" smtClean="0"/>
          </a:p>
        </p:txBody>
      </p:sp>
    </p:spTree>
    <p:extLst>
      <p:ext uri="{BB962C8B-B14F-4D97-AF65-F5344CB8AC3E}">
        <p14:creationId xmlns:p14="http://schemas.microsoft.com/office/powerpoint/2010/main" val="296242094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4</a:t>
            </a:fld>
            <a:endParaRPr lang="en-AU" altLang="en-US" sz="800" smtClean="0">
              <a:solidFill>
                <a:schemeClr val="tx1"/>
              </a:solidFill>
            </a:endParaRPr>
          </a:p>
        </p:txBody>
      </p:sp>
      <p:sp>
        <p:nvSpPr>
          <p:cNvPr id="18435" name="Title 2"/>
          <p:cNvSpPr>
            <a:spLocks noGrp="1"/>
          </p:cNvSpPr>
          <p:nvPr>
            <p:ph type="title"/>
          </p:nvPr>
        </p:nvSpPr>
        <p:spPr>
          <a:xfrm>
            <a:off x="600075" y="2000771"/>
            <a:ext cx="7920038" cy="492125"/>
          </a:xfrm>
        </p:spPr>
        <p:txBody>
          <a:bodyPr/>
          <a:lstStyle/>
          <a:p>
            <a:pPr eaLnBrk="1" hangingPunct="1"/>
            <a:r>
              <a:rPr lang="en-GB" altLang="en-US" smtClean="0"/>
              <a:t>3. Environmental Center for Central &amp; Eastern Europe, founded in 1990, Hungary, Szentendre</a:t>
            </a:r>
            <a:endParaRPr lang="en-GB" altLang="en-US" smtClean="0"/>
          </a:p>
        </p:txBody>
      </p:sp>
      <p:sp>
        <p:nvSpPr>
          <p:cNvPr id="17412" name="Content Placeholder 3"/>
          <p:cNvSpPr>
            <a:spLocks noGrp="1"/>
          </p:cNvSpPr>
          <p:nvPr>
            <p:ph idx="1"/>
          </p:nvPr>
        </p:nvSpPr>
        <p:spPr>
          <a:xfrm>
            <a:off x="600075" y="2924944"/>
            <a:ext cx="7920038" cy="3094856"/>
          </a:xfrm>
        </p:spPr>
        <p:txBody>
          <a:bodyPr/>
          <a:lstStyle/>
          <a:p>
            <a:pPr eaLnBrk="1" hangingPunct="1">
              <a:buClr>
                <a:srgbClr val="A71930"/>
              </a:buClr>
              <a:defRPr/>
            </a:pPr>
            <a:r>
              <a:rPr lang="en-GB" altLang="nl-NL" smtClean="0">
                <a:solidFill>
                  <a:srgbClr val="5F5F5F"/>
                </a:solidFill>
              </a:rPr>
              <a:t>participating governance (building bridges between regions, promoted by the Dutch Environmental Minister in 2014-2015)</a:t>
            </a:r>
            <a:endParaRPr lang="en-GB" altLang="en-US" dirty="0" smtClean="0"/>
          </a:p>
        </p:txBody>
      </p:sp>
    </p:spTree>
    <p:extLst>
      <p:ext uri="{BB962C8B-B14F-4D97-AF65-F5344CB8AC3E}">
        <p14:creationId xmlns:p14="http://schemas.microsoft.com/office/powerpoint/2010/main" val="408954539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5</a:t>
            </a:fld>
            <a:endParaRPr lang="en-AU" altLang="en-US" sz="800" smtClean="0">
              <a:solidFill>
                <a:schemeClr val="tx1"/>
              </a:solidFill>
            </a:endParaRPr>
          </a:p>
        </p:txBody>
      </p:sp>
      <p:sp>
        <p:nvSpPr>
          <p:cNvPr id="18435" name="Title 2"/>
          <p:cNvSpPr>
            <a:spLocks noGrp="1"/>
          </p:cNvSpPr>
          <p:nvPr>
            <p:ph type="title"/>
          </p:nvPr>
        </p:nvSpPr>
        <p:spPr>
          <a:xfrm>
            <a:off x="600075" y="2000771"/>
            <a:ext cx="7920038" cy="492125"/>
          </a:xfrm>
        </p:spPr>
        <p:txBody>
          <a:bodyPr/>
          <a:lstStyle/>
          <a:p>
            <a:pPr eaLnBrk="1" hangingPunct="1"/>
            <a:r>
              <a:rPr lang="en-GB" altLang="en-US" smtClean="0"/>
              <a:t>4. Harvard Kennedy School: Suzan Podziba, 25 years public policy mediator, author of civic fusion</a:t>
            </a:r>
            <a:endParaRPr lang="en-GB" altLang="en-US" smtClean="0"/>
          </a:p>
        </p:txBody>
      </p:sp>
      <p:sp>
        <p:nvSpPr>
          <p:cNvPr id="17412" name="Content Placeholder 3"/>
          <p:cNvSpPr>
            <a:spLocks noGrp="1"/>
          </p:cNvSpPr>
          <p:nvPr>
            <p:ph idx="1"/>
          </p:nvPr>
        </p:nvSpPr>
        <p:spPr>
          <a:xfrm>
            <a:off x="600075" y="2852936"/>
            <a:ext cx="7920038" cy="3166864"/>
          </a:xfrm>
        </p:spPr>
        <p:txBody>
          <a:bodyPr/>
          <a:lstStyle/>
          <a:p>
            <a:pPr eaLnBrk="1" hangingPunct="1">
              <a:buClr>
                <a:srgbClr val="A71930"/>
              </a:buClr>
              <a:defRPr/>
            </a:pPr>
            <a:r>
              <a:rPr lang="en-GB" altLang="nl-NL" smtClean="0">
                <a:solidFill>
                  <a:srgbClr val="5F5F5F"/>
                </a:solidFill>
              </a:rPr>
              <a:t>joint fact finding </a:t>
            </a:r>
          </a:p>
          <a:p>
            <a:pPr marL="0" indent="0" eaLnBrk="1" hangingPunct="1">
              <a:buClr>
                <a:srgbClr val="A71930"/>
              </a:buClr>
              <a:buNone/>
              <a:defRPr/>
            </a:pPr>
            <a:endParaRPr lang="en-GB" altLang="nl-NL" smtClean="0">
              <a:solidFill>
                <a:srgbClr val="5F5F5F"/>
              </a:solidFill>
            </a:endParaRPr>
          </a:p>
          <a:p>
            <a:pPr eaLnBrk="1" hangingPunct="1">
              <a:buClr>
                <a:srgbClr val="A71930"/>
              </a:buClr>
              <a:defRPr/>
            </a:pPr>
            <a:r>
              <a:rPr lang="nl-BE" altLang="nl-NL" smtClean="0">
                <a:solidFill>
                  <a:srgbClr val="5F5F5F"/>
                </a:solidFill>
              </a:rPr>
              <a:t>humble analysis, </a:t>
            </a:r>
            <a:r>
              <a:rPr lang="nl-BE" altLang="nl-NL" smtClean="0">
                <a:solidFill>
                  <a:srgbClr val="5F5F5F"/>
                </a:solidFill>
              </a:rPr>
              <a:t>accentuating the need for “mixed participation” vs. “only technical knowledgable people”</a:t>
            </a:r>
            <a:endParaRPr lang="en-GB" altLang="nl-NL" smtClean="0">
              <a:solidFill>
                <a:srgbClr val="5F5F5F"/>
              </a:solidFill>
            </a:endParaRPr>
          </a:p>
          <a:p>
            <a:pPr marL="0" indent="0" eaLnBrk="1" hangingPunct="1">
              <a:buClr>
                <a:srgbClr val="A71930"/>
              </a:buClr>
              <a:buNone/>
              <a:defRPr/>
            </a:pPr>
            <a:endParaRPr lang="en-GB" altLang="nl-NL" smtClean="0">
              <a:solidFill>
                <a:srgbClr val="5F5F5F"/>
              </a:solidFill>
            </a:endParaRPr>
          </a:p>
          <a:p>
            <a:pPr marL="0" indent="0" eaLnBrk="1" hangingPunct="1">
              <a:buFont typeface="Arial" charset="0"/>
              <a:buNone/>
              <a:defRPr/>
            </a:pPr>
            <a:endParaRPr lang="en-GB" altLang="en-US" dirty="0" smtClean="0"/>
          </a:p>
        </p:txBody>
      </p:sp>
    </p:spTree>
    <p:extLst>
      <p:ext uri="{BB962C8B-B14F-4D97-AF65-F5344CB8AC3E}">
        <p14:creationId xmlns:p14="http://schemas.microsoft.com/office/powerpoint/2010/main" val="6727497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6</a:t>
            </a:fld>
            <a:endParaRPr lang="en-AU" altLang="en-US" sz="800" smtClean="0">
              <a:solidFill>
                <a:schemeClr val="tx1"/>
              </a:solidFill>
            </a:endParaRPr>
          </a:p>
        </p:txBody>
      </p:sp>
      <p:sp>
        <p:nvSpPr>
          <p:cNvPr id="18435" name="Title 2"/>
          <p:cNvSpPr>
            <a:spLocks noGrp="1"/>
          </p:cNvSpPr>
          <p:nvPr>
            <p:ph type="title"/>
          </p:nvPr>
        </p:nvSpPr>
        <p:spPr>
          <a:xfrm>
            <a:off x="600075" y="2000771"/>
            <a:ext cx="7920038" cy="492125"/>
          </a:xfrm>
        </p:spPr>
        <p:txBody>
          <a:bodyPr/>
          <a:lstStyle/>
          <a:p>
            <a:pPr eaLnBrk="1" hangingPunct="1"/>
            <a:r>
              <a:rPr lang="en-GB" altLang="en-US"/>
              <a:t>5</a:t>
            </a:r>
            <a:r>
              <a:rPr lang="en-GB" altLang="en-US" smtClean="0"/>
              <a:t>. What are the limits for environmental information, public participation and access to justice?</a:t>
            </a:r>
            <a:endParaRPr lang="en-GB" altLang="en-US" smtClean="0"/>
          </a:p>
        </p:txBody>
      </p:sp>
      <p:sp>
        <p:nvSpPr>
          <p:cNvPr id="17412" name="Content Placeholder 3"/>
          <p:cNvSpPr>
            <a:spLocks noGrp="1"/>
          </p:cNvSpPr>
          <p:nvPr>
            <p:ph idx="1"/>
          </p:nvPr>
        </p:nvSpPr>
        <p:spPr>
          <a:xfrm>
            <a:off x="600075" y="2780928"/>
            <a:ext cx="7920038" cy="3238872"/>
          </a:xfrm>
        </p:spPr>
        <p:txBody>
          <a:bodyPr/>
          <a:lstStyle/>
          <a:p>
            <a:pPr eaLnBrk="1" hangingPunct="1">
              <a:buClr>
                <a:srgbClr val="A71930"/>
              </a:buClr>
              <a:defRPr/>
            </a:pPr>
            <a:r>
              <a:rPr lang="en-GB" altLang="nl-NL" smtClean="0">
                <a:solidFill>
                  <a:srgbClr val="5F5F5F"/>
                </a:solidFill>
              </a:rPr>
              <a:t>it’s a global answer, not different from one continent to the other </a:t>
            </a:r>
          </a:p>
          <a:p>
            <a:pPr marL="0" indent="0" eaLnBrk="1" hangingPunct="1">
              <a:buClr>
                <a:srgbClr val="A71930"/>
              </a:buClr>
              <a:buNone/>
              <a:defRPr/>
            </a:pPr>
            <a:endParaRPr lang="en-GB" altLang="nl-NL" smtClean="0">
              <a:solidFill>
                <a:srgbClr val="5F5F5F"/>
              </a:solidFill>
            </a:endParaRPr>
          </a:p>
          <a:p>
            <a:pPr marL="0" indent="0" eaLnBrk="1" hangingPunct="1">
              <a:buFont typeface="Arial" charset="0"/>
              <a:buNone/>
              <a:defRPr/>
            </a:pPr>
            <a:endParaRPr lang="en-GB" altLang="en-US" dirty="0" smtClean="0"/>
          </a:p>
        </p:txBody>
      </p:sp>
    </p:spTree>
    <p:extLst>
      <p:ext uri="{BB962C8B-B14F-4D97-AF65-F5344CB8AC3E}">
        <p14:creationId xmlns:p14="http://schemas.microsoft.com/office/powerpoint/2010/main" val="423698218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7</a:t>
            </a:fld>
            <a:endParaRPr lang="en-AU" altLang="en-US" sz="800" smtClean="0">
              <a:solidFill>
                <a:schemeClr val="tx1"/>
              </a:solidFill>
            </a:endParaRPr>
          </a:p>
        </p:txBody>
      </p:sp>
      <p:sp>
        <p:nvSpPr>
          <p:cNvPr id="18435" name="Title 2"/>
          <p:cNvSpPr>
            <a:spLocks noGrp="1"/>
          </p:cNvSpPr>
          <p:nvPr>
            <p:ph type="title"/>
          </p:nvPr>
        </p:nvSpPr>
        <p:spPr>
          <a:xfrm>
            <a:off x="600075" y="1052736"/>
            <a:ext cx="7920038" cy="492125"/>
          </a:xfrm>
        </p:spPr>
        <p:txBody>
          <a:bodyPr/>
          <a:lstStyle/>
          <a:p>
            <a:pPr eaLnBrk="1" hangingPunct="1"/>
            <a:r>
              <a:rPr lang="en-GB" altLang="en-US" smtClean="0"/>
              <a:t>6. UNECE </a:t>
            </a:r>
            <a:endParaRPr lang="en-GB" altLang="en-US" smtClean="0"/>
          </a:p>
        </p:txBody>
      </p:sp>
      <p:sp>
        <p:nvSpPr>
          <p:cNvPr id="17412" name="Content Placeholder 3"/>
          <p:cNvSpPr>
            <a:spLocks noGrp="1"/>
          </p:cNvSpPr>
          <p:nvPr>
            <p:ph idx="1"/>
          </p:nvPr>
        </p:nvSpPr>
        <p:spPr>
          <a:xfrm>
            <a:off x="600075" y="2132856"/>
            <a:ext cx="7920038" cy="3886944"/>
          </a:xfrm>
        </p:spPr>
        <p:txBody>
          <a:bodyPr/>
          <a:lstStyle/>
          <a:p>
            <a:pPr eaLnBrk="1" hangingPunct="1">
              <a:buClr>
                <a:srgbClr val="A71930"/>
              </a:buClr>
              <a:defRPr/>
            </a:pPr>
            <a:r>
              <a:rPr lang="nl-BE" altLang="nl-NL" smtClean="0">
                <a:solidFill>
                  <a:srgbClr val="5F5F5F"/>
                </a:solidFill>
              </a:rPr>
              <a:t>gives a regional answer, with a follow-up of the USA, Canada and Russia </a:t>
            </a:r>
          </a:p>
          <a:p>
            <a:pPr marL="0" indent="0" eaLnBrk="1" hangingPunct="1">
              <a:buClr>
                <a:srgbClr val="A71930"/>
              </a:buClr>
              <a:buNone/>
              <a:defRPr/>
            </a:pPr>
            <a:endParaRPr lang="nl-BE" altLang="nl-NL" smtClean="0">
              <a:solidFill>
                <a:srgbClr val="5F5F5F"/>
              </a:solidFill>
            </a:endParaRPr>
          </a:p>
          <a:p>
            <a:pPr eaLnBrk="1" hangingPunct="1">
              <a:buClr>
                <a:srgbClr val="A71930"/>
              </a:buClr>
              <a:defRPr/>
            </a:pPr>
            <a:r>
              <a:rPr lang="nl-BE" altLang="nl-NL" smtClean="0">
                <a:solidFill>
                  <a:srgbClr val="5F5F5F"/>
                </a:solidFill>
              </a:rPr>
              <a:t>Aarhus Convention, art. 7 </a:t>
            </a:r>
            <a:endParaRPr lang="en-GB" altLang="nl-NL" smtClean="0">
              <a:solidFill>
                <a:srgbClr val="5F5F5F"/>
              </a:solidFill>
            </a:endParaRPr>
          </a:p>
          <a:p>
            <a:pPr marL="0" indent="0" eaLnBrk="1" hangingPunct="1">
              <a:buClr>
                <a:srgbClr val="A71930"/>
              </a:buClr>
              <a:buNone/>
              <a:defRPr/>
            </a:pPr>
            <a:endParaRPr lang="en-GB" altLang="nl-NL" smtClean="0">
              <a:solidFill>
                <a:srgbClr val="5F5F5F"/>
              </a:solidFill>
            </a:endParaRPr>
          </a:p>
          <a:p>
            <a:pPr marL="0" indent="0" eaLnBrk="1" hangingPunct="1">
              <a:buFont typeface="Arial" charset="0"/>
              <a:buNone/>
              <a:defRPr/>
            </a:pPr>
            <a:endParaRPr lang="en-GB" altLang="en-US" dirty="0" smtClean="0"/>
          </a:p>
        </p:txBody>
      </p:sp>
    </p:spTree>
    <p:extLst>
      <p:ext uri="{BB962C8B-B14F-4D97-AF65-F5344CB8AC3E}">
        <p14:creationId xmlns:p14="http://schemas.microsoft.com/office/powerpoint/2010/main" val="260135637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8</a:t>
            </a:fld>
            <a:endParaRPr lang="en-AU" altLang="en-US" sz="800" smtClean="0">
              <a:solidFill>
                <a:schemeClr val="tx1"/>
              </a:solidFill>
            </a:endParaRPr>
          </a:p>
        </p:txBody>
      </p:sp>
      <p:sp>
        <p:nvSpPr>
          <p:cNvPr id="18435" name="Title 2"/>
          <p:cNvSpPr>
            <a:spLocks noGrp="1"/>
          </p:cNvSpPr>
          <p:nvPr>
            <p:ph type="title"/>
          </p:nvPr>
        </p:nvSpPr>
        <p:spPr>
          <a:xfrm>
            <a:off x="600075" y="1568723"/>
            <a:ext cx="7920038" cy="492125"/>
          </a:xfrm>
        </p:spPr>
        <p:txBody>
          <a:bodyPr/>
          <a:lstStyle/>
          <a:p>
            <a:pPr eaLnBrk="1" hangingPunct="1"/>
            <a:r>
              <a:rPr lang="en-GB" altLang="en-US"/>
              <a:t>7</a:t>
            </a:r>
            <a:r>
              <a:rPr lang="en-GB" altLang="en-US" smtClean="0"/>
              <a:t>. Aarhus Convention: a laboratory for the other continents</a:t>
            </a:r>
            <a:endParaRPr lang="en-GB" altLang="en-US" smtClean="0"/>
          </a:p>
        </p:txBody>
      </p:sp>
      <p:sp>
        <p:nvSpPr>
          <p:cNvPr id="17412" name="Content Placeholder 3"/>
          <p:cNvSpPr>
            <a:spLocks noGrp="1"/>
          </p:cNvSpPr>
          <p:nvPr>
            <p:ph idx="1"/>
          </p:nvPr>
        </p:nvSpPr>
        <p:spPr>
          <a:xfrm>
            <a:off x="600075" y="2780928"/>
            <a:ext cx="7920038" cy="3238872"/>
          </a:xfrm>
        </p:spPr>
        <p:txBody>
          <a:bodyPr/>
          <a:lstStyle/>
          <a:p>
            <a:pPr eaLnBrk="1" hangingPunct="1">
              <a:buClr>
                <a:srgbClr val="A71930"/>
              </a:buClr>
              <a:defRPr/>
            </a:pPr>
            <a:r>
              <a:rPr lang="nl-BE" altLang="nl-NL" smtClean="0">
                <a:solidFill>
                  <a:srgbClr val="5F5F5F"/>
                </a:solidFill>
              </a:rPr>
              <a:t>Topics: 	</a:t>
            </a:r>
          </a:p>
          <a:p>
            <a:pPr lvl="1" eaLnBrk="1" hangingPunct="1">
              <a:buClr>
                <a:srgbClr val="A71930"/>
              </a:buClr>
              <a:defRPr/>
            </a:pPr>
            <a:r>
              <a:rPr lang="nl-BE" altLang="nl-NL" smtClean="0">
                <a:solidFill>
                  <a:srgbClr val="5F5F5F"/>
                </a:solidFill>
              </a:rPr>
              <a:t>no access to confidential environmental information </a:t>
            </a:r>
          </a:p>
          <a:p>
            <a:pPr lvl="1" eaLnBrk="1" hangingPunct="1">
              <a:buClr>
                <a:srgbClr val="A71930"/>
              </a:buClr>
              <a:defRPr/>
            </a:pPr>
            <a:r>
              <a:rPr lang="nl-BE" altLang="nl-NL" smtClean="0">
                <a:solidFill>
                  <a:srgbClr val="5F5F5F"/>
                </a:solidFill>
              </a:rPr>
              <a:t>public participation and legal interest</a:t>
            </a:r>
          </a:p>
          <a:p>
            <a:pPr lvl="1" eaLnBrk="1" hangingPunct="1">
              <a:buClr>
                <a:srgbClr val="A71930"/>
              </a:buClr>
              <a:defRPr/>
            </a:pPr>
            <a:r>
              <a:rPr lang="nl-BE" altLang="nl-NL" smtClean="0">
                <a:solidFill>
                  <a:srgbClr val="5F5F5F"/>
                </a:solidFill>
              </a:rPr>
              <a:t>access to justice till there is a law, voted by Parliament</a:t>
            </a:r>
            <a:endParaRPr lang="en-GB" altLang="nl-NL" smtClean="0">
              <a:solidFill>
                <a:srgbClr val="5F5F5F"/>
              </a:solidFill>
            </a:endParaRPr>
          </a:p>
          <a:p>
            <a:pPr marL="0" indent="0" eaLnBrk="1" hangingPunct="1">
              <a:buFont typeface="Arial" charset="0"/>
              <a:buNone/>
              <a:defRPr/>
            </a:pPr>
            <a:endParaRPr lang="en-GB" altLang="en-US" dirty="0" smtClean="0"/>
          </a:p>
        </p:txBody>
      </p:sp>
    </p:spTree>
    <p:extLst>
      <p:ext uri="{BB962C8B-B14F-4D97-AF65-F5344CB8AC3E}">
        <p14:creationId xmlns:p14="http://schemas.microsoft.com/office/powerpoint/2010/main" val="21983673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0"/>
          </p:nvPr>
        </p:nvSpPr>
        <p:spPr/>
        <p:txBody>
          <a:bodyPr/>
          <a:lstStyle>
            <a:lvl1pPr eaLnBrk="0" hangingPunct="0">
              <a:spcBef>
                <a:spcPct val="25000"/>
              </a:spcBef>
              <a:buClr>
                <a:srgbClr val="A50E29"/>
              </a:buClr>
              <a:buFont typeface="Arial" charset="0"/>
              <a:defRPr sz="2400">
                <a:solidFill>
                  <a:srgbClr val="A50E29"/>
                </a:solidFill>
                <a:latin typeface="Arial" charset="0"/>
              </a:defRPr>
            </a:lvl1pPr>
            <a:lvl2pPr marL="742950" indent="-285750" eaLnBrk="0" hangingPunct="0">
              <a:spcBef>
                <a:spcPct val="25000"/>
              </a:spcBef>
              <a:buClr>
                <a:srgbClr val="A50E29"/>
              </a:buClr>
              <a:buFont typeface="Arial" charset="0"/>
              <a:defRPr sz="2400">
                <a:solidFill>
                  <a:srgbClr val="A50E29"/>
                </a:solidFill>
                <a:latin typeface="Arial" charset="0"/>
              </a:defRPr>
            </a:lvl2pPr>
            <a:lvl3pPr marL="1143000" indent="-228600" eaLnBrk="0" hangingPunct="0">
              <a:spcBef>
                <a:spcPct val="25000"/>
              </a:spcBef>
              <a:buClr>
                <a:srgbClr val="A50E29"/>
              </a:buClr>
              <a:buFont typeface="Arial" charset="0"/>
              <a:defRPr sz="2400">
                <a:solidFill>
                  <a:srgbClr val="A50E29"/>
                </a:solidFill>
                <a:latin typeface="Arial" charset="0"/>
              </a:defRPr>
            </a:lvl3pPr>
            <a:lvl4pPr marL="1600200" indent="-228600" eaLnBrk="0" hangingPunct="0">
              <a:spcBef>
                <a:spcPct val="25000"/>
              </a:spcBef>
              <a:buClr>
                <a:srgbClr val="A50E29"/>
              </a:buClr>
              <a:buFont typeface="Arial" charset="0"/>
              <a:defRPr sz="2400">
                <a:solidFill>
                  <a:srgbClr val="A50E29"/>
                </a:solidFill>
                <a:latin typeface="Arial" charset="0"/>
              </a:defRPr>
            </a:lvl4pPr>
            <a:lvl5pPr marL="2057400" indent="-228600" eaLnBrk="0" hangingPunct="0">
              <a:spcBef>
                <a:spcPct val="25000"/>
              </a:spcBef>
              <a:buClr>
                <a:srgbClr val="A50E29"/>
              </a:buClr>
              <a:buFont typeface="Arial" charset="0"/>
              <a:defRPr sz="2400">
                <a:solidFill>
                  <a:srgbClr val="A50E29"/>
                </a:solidFill>
                <a:latin typeface="Arial" charset="0"/>
              </a:defRPr>
            </a:lvl5pPr>
            <a:lvl6pPr marL="2514600" indent="-228600" eaLnBrk="0" fontAlgn="base" hangingPunct="0">
              <a:spcBef>
                <a:spcPct val="25000"/>
              </a:spcBef>
              <a:spcAft>
                <a:spcPct val="0"/>
              </a:spcAft>
              <a:buClr>
                <a:srgbClr val="A50E29"/>
              </a:buClr>
              <a:buFont typeface="Arial" charset="0"/>
              <a:defRPr sz="2400">
                <a:solidFill>
                  <a:srgbClr val="A50E29"/>
                </a:solidFill>
                <a:latin typeface="Arial" charset="0"/>
              </a:defRPr>
            </a:lvl6pPr>
            <a:lvl7pPr marL="2971800" indent="-228600" eaLnBrk="0" fontAlgn="base" hangingPunct="0">
              <a:spcBef>
                <a:spcPct val="25000"/>
              </a:spcBef>
              <a:spcAft>
                <a:spcPct val="0"/>
              </a:spcAft>
              <a:buClr>
                <a:srgbClr val="A50E29"/>
              </a:buClr>
              <a:buFont typeface="Arial" charset="0"/>
              <a:defRPr sz="2400">
                <a:solidFill>
                  <a:srgbClr val="A50E29"/>
                </a:solidFill>
                <a:latin typeface="Arial" charset="0"/>
              </a:defRPr>
            </a:lvl7pPr>
            <a:lvl8pPr marL="3429000" indent="-228600" eaLnBrk="0" fontAlgn="base" hangingPunct="0">
              <a:spcBef>
                <a:spcPct val="25000"/>
              </a:spcBef>
              <a:spcAft>
                <a:spcPct val="0"/>
              </a:spcAft>
              <a:buClr>
                <a:srgbClr val="A50E29"/>
              </a:buClr>
              <a:buFont typeface="Arial" charset="0"/>
              <a:defRPr sz="2400">
                <a:solidFill>
                  <a:srgbClr val="A50E29"/>
                </a:solidFill>
                <a:latin typeface="Arial" charset="0"/>
              </a:defRPr>
            </a:lvl8pPr>
            <a:lvl9pPr marL="3886200" indent="-228600" eaLnBrk="0" fontAlgn="base" hangingPunct="0">
              <a:spcBef>
                <a:spcPct val="25000"/>
              </a:spcBef>
              <a:spcAft>
                <a:spcPct val="0"/>
              </a:spcAft>
              <a:buClr>
                <a:srgbClr val="A50E29"/>
              </a:buClr>
              <a:buFont typeface="Arial" charset="0"/>
              <a:defRPr sz="2400">
                <a:solidFill>
                  <a:srgbClr val="A50E29"/>
                </a:solidFill>
                <a:latin typeface="Arial" charset="0"/>
              </a:defRPr>
            </a:lvl9pPr>
          </a:lstStyle>
          <a:p>
            <a:pPr eaLnBrk="1" hangingPunct="1">
              <a:spcBef>
                <a:spcPct val="0"/>
              </a:spcBef>
              <a:buClrTx/>
              <a:buFontTx/>
              <a:buNone/>
              <a:defRPr/>
            </a:pPr>
            <a:fld id="{6C1A8335-F87A-44BF-9275-632B10F55B5D}" type="slidenum">
              <a:rPr lang="en-AU" altLang="en-US" sz="800" smtClean="0">
                <a:solidFill>
                  <a:schemeClr val="tx1"/>
                </a:solidFill>
              </a:rPr>
              <a:pPr eaLnBrk="1" hangingPunct="1">
                <a:spcBef>
                  <a:spcPct val="0"/>
                </a:spcBef>
                <a:buClrTx/>
                <a:buFontTx/>
                <a:buNone/>
                <a:defRPr/>
              </a:pPr>
              <a:t>9</a:t>
            </a:fld>
            <a:endParaRPr lang="en-AU" altLang="en-US" sz="800" smtClean="0">
              <a:solidFill>
                <a:schemeClr val="tx1"/>
              </a:solidFill>
            </a:endParaRPr>
          </a:p>
        </p:txBody>
      </p:sp>
      <p:sp>
        <p:nvSpPr>
          <p:cNvPr id="18435" name="Title 2"/>
          <p:cNvSpPr>
            <a:spLocks noGrp="1"/>
          </p:cNvSpPr>
          <p:nvPr>
            <p:ph type="title"/>
          </p:nvPr>
        </p:nvSpPr>
        <p:spPr>
          <a:xfrm>
            <a:off x="600075" y="1568723"/>
            <a:ext cx="7920038" cy="492125"/>
          </a:xfrm>
        </p:spPr>
        <p:txBody>
          <a:bodyPr/>
          <a:lstStyle/>
          <a:p>
            <a:pPr eaLnBrk="1" hangingPunct="1"/>
            <a:r>
              <a:rPr lang="en-GB" altLang="en-US" smtClean="0"/>
              <a:t>8. No access to confidential environmental information</a:t>
            </a:r>
            <a:endParaRPr lang="en-GB" altLang="en-US" smtClean="0"/>
          </a:p>
        </p:txBody>
      </p:sp>
      <p:sp>
        <p:nvSpPr>
          <p:cNvPr id="17412" name="Content Placeholder 3"/>
          <p:cNvSpPr>
            <a:spLocks noGrp="1"/>
          </p:cNvSpPr>
          <p:nvPr>
            <p:ph idx="1"/>
          </p:nvPr>
        </p:nvSpPr>
        <p:spPr>
          <a:xfrm>
            <a:off x="600075" y="2780928"/>
            <a:ext cx="7920038" cy="3238872"/>
          </a:xfrm>
        </p:spPr>
        <p:txBody>
          <a:bodyPr/>
          <a:lstStyle/>
          <a:p>
            <a:pPr eaLnBrk="1" hangingPunct="1">
              <a:buClr>
                <a:srgbClr val="A71930"/>
              </a:buClr>
              <a:defRPr/>
            </a:pPr>
            <a:r>
              <a:rPr lang="nl-BE" altLang="nl-NL" smtClean="0">
                <a:solidFill>
                  <a:srgbClr val="5F5F5F"/>
                </a:solidFill>
              </a:rPr>
              <a:t>not applicable for the judge </a:t>
            </a:r>
          </a:p>
          <a:p>
            <a:pPr marL="0" indent="0" eaLnBrk="1" hangingPunct="1">
              <a:buClr>
                <a:srgbClr val="A71930"/>
              </a:buClr>
              <a:buNone/>
              <a:defRPr/>
            </a:pPr>
            <a:endParaRPr lang="nl-BE" altLang="nl-NL" smtClean="0">
              <a:solidFill>
                <a:srgbClr val="5F5F5F"/>
              </a:solidFill>
            </a:endParaRPr>
          </a:p>
          <a:p>
            <a:pPr eaLnBrk="1" hangingPunct="1">
              <a:buClr>
                <a:srgbClr val="A71930"/>
              </a:buClr>
              <a:defRPr/>
            </a:pPr>
            <a:r>
              <a:rPr lang="nl-BE" altLang="nl-NL" smtClean="0">
                <a:solidFill>
                  <a:srgbClr val="5F5F5F"/>
                </a:solidFill>
              </a:rPr>
              <a:t>limiting the motivation of the judge</a:t>
            </a:r>
            <a:endParaRPr lang="en-GB" altLang="en-US" dirty="0" smtClean="0"/>
          </a:p>
        </p:txBody>
      </p:sp>
    </p:spTree>
    <p:extLst>
      <p:ext uri="{BB962C8B-B14F-4D97-AF65-F5344CB8AC3E}">
        <p14:creationId xmlns:p14="http://schemas.microsoft.com/office/powerpoint/2010/main" val="254236003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heme1">
  <a:themeElements>
    <a:clrScheme name="Local copy of B&amp;M">
      <a:dk1>
        <a:srgbClr val="5F5F5F"/>
      </a:dk1>
      <a:lt1>
        <a:srgbClr val="FFFFFF"/>
      </a:lt1>
      <a:dk2>
        <a:srgbClr val="000000"/>
      </a:dk2>
      <a:lt2>
        <a:srgbClr val="FFFFFF"/>
      </a:lt2>
      <a:accent1>
        <a:srgbClr val="A71930"/>
      </a:accent1>
      <a:accent2>
        <a:srgbClr val="EBB700"/>
      </a:accent2>
      <a:accent3>
        <a:srgbClr val="6773B6"/>
      </a:accent3>
      <a:accent4>
        <a:srgbClr val="A3AD00"/>
      </a:accent4>
      <a:accent5>
        <a:srgbClr val="5F5F5F"/>
      </a:accent5>
      <a:accent6>
        <a:srgbClr val="000000"/>
      </a:accent6>
      <a:hlink>
        <a:srgbClr val="A2AD00"/>
      </a:hlink>
      <a:folHlink>
        <a:srgbClr val="A2AD00"/>
      </a:folHlink>
    </a:clrScheme>
    <a:fontScheme name="B&amp;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B&amp;M Presentation.potx" id="{828D5E9D-DC9A-4078-92FE-FA50AF84B209}" vid="{ADFA48D8-A678-4B47-88F1-839C434241D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7272</Words>
  <Application>Microsoft Office PowerPoint</Application>
  <PresentationFormat>On-screen Show (4:3)</PresentationFormat>
  <Paragraphs>236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Theme1</vt:lpstr>
      <vt:lpstr>Annual EELF Conference 2016 </vt:lpstr>
      <vt:lpstr>1. Most recent international forum on the       topic</vt:lpstr>
      <vt:lpstr>2. Going back in the past: the view of Jan Tinbergen, Nobel Price of Economy 1969</vt:lpstr>
      <vt:lpstr>3. Environmental Center for Central &amp; Eastern Europe, founded in 1990, Hungary, Szentendre</vt:lpstr>
      <vt:lpstr>4. Harvard Kennedy School: Suzan Podziba, 25 years public policy mediator, author of civic fusion</vt:lpstr>
      <vt:lpstr>5. What are the limits for environmental information, public participation and access to justice?</vt:lpstr>
      <vt:lpstr>6. UNECE </vt:lpstr>
      <vt:lpstr>7. Aarhus Convention: a laboratory for the other continents</vt:lpstr>
      <vt:lpstr>8. No access to confidential environmental information</vt:lpstr>
      <vt:lpstr>9. Public participation and legal interest</vt:lpstr>
      <vt:lpstr>10. Access to justice till there is a law voted by Parliament </vt:lpstr>
      <vt:lpstr>11. Conclusions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Fitzmaurice</dc:creator>
  <cp:lastModifiedBy>Ducheyne, Christiane</cp:lastModifiedBy>
  <cp:revision>233</cp:revision>
  <cp:lastPrinted>2016-04-08T09:37:00Z</cp:lastPrinted>
  <dcterms:created xsi:type="dcterms:W3CDTF">2013-10-30T02:43:43Z</dcterms:created>
  <dcterms:modified xsi:type="dcterms:W3CDTF">2016-09-13T08:39:26Z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MPresentation">
    <vt:bool>true</vt:bool>
  </property>
  <property fmtid="{D5CDD505-2E9C-101B-9397-08002B2CF9AE}" pid="3" name="GlobalTemplate">
    <vt:bool>true</vt:bool>
  </property>
  <property fmtid="{D5CDD505-2E9C-101B-9397-08002B2CF9AE}" pid="4" name="OfficeIni">
    <vt:lpwstr>Antwerp - DUTCH.ini</vt:lpwstr>
  </property>
  <property fmtid="{D5CDD505-2E9C-101B-9397-08002B2CF9AE}" pid="5" name="Colour">
    <vt:lpwstr>Green</vt:lpwstr>
  </property>
</Properties>
</file>