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3" r:id="rId4"/>
    <p:sldId id="259" r:id="rId5"/>
    <p:sldId id="273" r:id="rId6"/>
    <p:sldId id="268" r:id="rId7"/>
    <p:sldId id="269" r:id="rId8"/>
    <p:sldId id="270" r:id="rId9"/>
    <p:sldId id="271" r:id="rId10"/>
    <p:sldId id="272" r:id="rId11"/>
    <p:sldId id="261" r:id="rId12"/>
  </p:sldIdLst>
  <p:sldSz cx="9144000" cy="6858000" type="screen4x3"/>
  <p:notesSz cx="6794500" cy="9906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0115" autoAdjust="0"/>
  </p:normalViewPr>
  <p:slideViewPr>
    <p:cSldViewPr>
      <p:cViewPr varScale="1">
        <p:scale>
          <a:sx n="42" d="100"/>
          <a:sy n="42" d="100"/>
        </p:scale>
        <p:origin x="2205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AB9EB8-F0C6-4A79-A8DF-D60EF649F35B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7E0FE64-3006-4C5A-81F4-B41CC76C18C5}">
      <dgm:prSet phldrT="[Tekst]"/>
      <dgm:spPr/>
      <dgm:t>
        <a:bodyPr/>
        <a:lstStyle/>
        <a:p>
          <a:r>
            <a:rPr lang="en-US" dirty="0"/>
            <a:t>Participation</a:t>
          </a:r>
          <a:endParaRPr lang="nl-NL" dirty="0"/>
        </a:p>
      </dgm:t>
    </dgm:pt>
    <dgm:pt modelId="{59D64151-5573-471B-AE06-627D916731DA}" type="parTrans" cxnId="{82568B3E-F904-4AC1-A584-185CAA6E924C}">
      <dgm:prSet/>
      <dgm:spPr/>
      <dgm:t>
        <a:bodyPr/>
        <a:lstStyle/>
        <a:p>
          <a:endParaRPr lang="nl-NL"/>
        </a:p>
      </dgm:t>
    </dgm:pt>
    <dgm:pt modelId="{5323B624-9518-4DD5-BC93-4E5A80F5CFED}" type="sibTrans" cxnId="{82568B3E-F904-4AC1-A584-185CAA6E924C}">
      <dgm:prSet/>
      <dgm:spPr/>
      <dgm:t>
        <a:bodyPr/>
        <a:lstStyle/>
        <a:p>
          <a:endParaRPr lang="nl-NL"/>
        </a:p>
      </dgm:t>
    </dgm:pt>
    <dgm:pt modelId="{A30BAF16-E7E4-435B-BAD5-46D85F844C10}">
      <dgm:prSet phldrT="[Tekst]"/>
      <dgm:spPr/>
      <dgm:t>
        <a:bodyPr/>
        <a:lstStyle/>
        <a:p>
          <a:r>
            <a:rPr lang="en-US" dirty="0"/>
            <a:t>Strength</a:t>
          </a:r>
          <a:endParaRPr lang="nl-NL" dirty="0"/>
        </a:p>
      </dgm:t>
    </dgm:pt>
    <dgm:pt modelId="{BB4251A1-1CFD-4978-8473-AE789711821D}" type="parTrans" cxnId="{18C8C6D5-1B45-4BA8-90B8-B6EA2CCB1647}">
      <dgm:prSet/>
      <dgm:spPr/>
      <dgm:t>
        <a:bodyPr/>
        <a:lstStyle/>
        <a:p>
          <a:endParaRPr lang="nl-NL"/>
        </a:p>
      </dgm:t>
    </dgm:pt>
    <dgm:pt modelId="{7E952AC3-4516-4CE1-ADAB-4BDE082B1816}" type="sibTrans" cxnId="{18C8C6D5-1B45-4BA8-90B8-B6EA2CCB1647}">
      <dgm:prSet/>
      <dgm:spPr/>
      <dgm:t>
        <a:bodyPr/>
        <a:lstStyle/>
        <a:p>
          <a:endParaRPr lang="nl-NL"/>
        </a:p>
      </dgm:t>
    </dgm:pt>
    <dgm:pt modelId="{09B70C27-FF71-4DA5-A896-7C87AD425DD3}">
      <dgm:prSet phldrT="[Tekst]"/>
      <dgm:spPr/>
      <dgm:t>
        <a:bodyPr/>
        <a:lstStyle/>
        <a:p>
          <a:r>
            <a:rPr lang="en-US" dirty="0"/>
            <a:t>Compliance</a:t>
          </a:r>
          <a:endParaRPr lang="nl-NL" dirty="0"/>
        </a:p>
      </dgm:t>
    </dgm:pt>
    <dgm:pt modelId="{A90D55EB-F04F-494D-9F2D-8918B6A8E43F}" type="parTrans" cxnId="{A4411FBF-AC20-46CC-BA37-817EA8EE99EA}">
      <dgm:prSet/>
      <dgm:spPr/>
      <dgm:t>
        <a:bodyPr/>
        <a:lstStyle/>
        <a:p>
          <a:endParaRPr lang="nl-NL"/>
        </a:p>
      </dgm:t>
    </dgm:pt>
    <dgm:pt modelId="{3C2D2CCD-A10E-41F5-903A-C8B196C461D3}" type="sibTrans" cxnId="{A4411FBF-AC20-46CC-BA37-817EA8EE99EA}">
      <dgm:prSet/>
      <dgm:spPr/>
      <dgm:t>
        <a:bodyPr/>
        <a:lstStyle/>
        <a:p>
          <a:endParaRPr lang="nl-NL"/>
        </a:p>
      </dgm:t>
    </dgm:pt>
    <dgm:pt modelId="{9AE2FEFF-E03A-4201-82A4-33A47AF48A26}">
      <dgm:prSet phldrT="[Tekst]"/>
      <dgm:spPr/>
      <dgm:t>
        <a:bodyPr/>
        <a:lstStyle/>
        <a:p>
          <a:r>
            <a:rPr lang="en-US" dirty="0"/>
            <a:t>Theoretical</a:t>
          </a:r>
        </a:p>
      </dgm:t>
    </dgm:pt>
    <dgm:pt modelId="{7AE3452F-C309-468A-B545-403BB175F88D}" type="parTrans" cxnId="{1B906706-3C5E-41A4-9EF0-4EA0F8BC2E26}">
      <dgm:prSet/>
      <dgm:spPr/>
      <dgm:t>
        <a:bodyPr/>
        <a:lstStyle/>
        <a:p>
          <a:endParaRPr lang="nl-NL"/>
        </a:p>
      </dgm:t>
    </dgm:pt>
    <dgm:pt modelId="{814EEC2C-25FC-48D2-B554-887AB2BB3300}" type="sibTrans" cxnId="{1B906706-3C5E-41A4-9EF0-4EA0F8BC2E26}">
      <dgm:prSet/>
      <dgm:spPr/>
      <dgm:t>
        <a:bodyPr/>
        <a:lstStyle/>
        <a:p>
          <a:endParaRPr lang="nl-NL"/>
        </a:p>
      </dgm:t>
    </dgm:pt>
    <dgm:pt modelId="{59142C69-8459-460E-8F12-4D51A8BF15AB}">
      <dgm:prSet/>
      <dgm:spPr/>
      <dgm:t>
        <a:bodyPr/>
        <a:lstStyle/>
        <a:p>
          <a:r>
            <a:rPr lang="en-US" dirty="0"/>
            <a:t>Depth</a:t>
          </a:r>
          <a:endParaRPr lang="nl-NL" dirty="0"/>
        </a:p>
      </dgm:t>
    </dgm:pt>
    <dgm:pt modelId="{8DDD411D-F123-424B-BD5B-0444FB932E63}" type="parTrans" cxnId="{0536853F-3F8D-41C2-8681-BE3FE9E794E2}">
      <dgm:prSet/>
      <dgm:spPr/>
      <dgm:t>
        <a:bodyPr/>
        <a:lstStyle/>
        <a:p>
          <a:endParaRPr lang="nl-NL"/>
        </a:p>
      </dgm:t>
    </dgm:pt>
    <dgm:pt modelId="{4810524C-3949-4715-929B-4C59A2A36CFC}" type="sibTrans" cxnId="{0536853F-3F8D-41C2-8681-BE3FE9E794E2}">
      <dgm:prSet/>
      <dgm:spPr/>
      <dgm:t>
        <a:bodyPr/>
        <a:lstStyle/>
        <a:p>
          <a:endParaRPr lang="nl-NL"/>
        </a:p>
      </dgm:t>
    </dgm:pt>
    <dgm:pt modelId="{88BC9799-F8A1-4EC2-BC45-34F995BF3984}">
      <dgm:prSet/>
      <dgm:spPr/>
      <dgm:t>
        <a:bodyPr/>
        <a:lstStyle/>
        <a:p>
          <a:r>
            <a:rPr lang="en-US" dirty="0"/>
            <a:t>Norm or standard setting</a:t>
          </a:r>
        </a:p>
      </dgm:t>
    </dgm:pt>
    <dgm:pt modelId="{7EB6D478-5944-46FD-9A4C-61DCC188366D}" type="parTrans" cxnId="{8175BA9B-5DE8-49D2-9C62-C56CB2569FA3}">
      <dgm:prSet/>
      <dgm:spPr/>
      <dgm:t>
        <a:bodyPr/>
        <a:lstStyle/>
        <a:p>
          <a:endParaRPr lang="nl-NL"/>
        </a:p>
      </dgm:t>
    </dgm:pt>
    <dgm:pt modelId="{DE795E5E-6A16-4509-8389-7418C2E96628}" type="sibTrans" cxnId="{8175BA9B-5DE8-49D2-9C62-C56CB2569FA3}">
      <dgm:prSet/>
      <dgm:spPr/>
      <dgm:t>
        <a:bodyPr/>
        <a:lstStyle/>
        <a:p>
          <a:endParaRPr lang="nl-NL"/>
        </a:p>
      </dgm:t>
    </dgm:pt>
    <dgm:pt modelId="{2B9B737F-79F1-4C7E-A18C-0F1F8A4879F9}">
      <dgm:prSet/>
      <dgm:spPr/>
      <dgm:t>
        <a:bodyPr/>
        <a:lstStyle/>
        <a:p>
          <a:r>
            <a:rPr lang="en-US" dirty="0"/>
            <a:t>Enforcement mechanisms</a:t>
          </a:r>
        </a:p>
      </dgm:t>
    </dgm:pt>
    <dgm:pt modelId="{158143F9-02DF-4711-901A-49D0D5D6DF10}" type="parTrans" cxnId="{BCA5A805-D15D-4F6B-BA3E-61E524E8B320}">
      <dgm:prSet/>
      <dgm:spPr/>
      <dgm:t>
        <a:bodyPr/>
        <a:lstStyle/>
        <a:p>
          <a:endParaRPr lang="nl-NL"/>
        </a:p>
      </dgm:t>
    </dgm:pt>
    <dgm:pt modelId="{9D251018-2BB5-46BA-ADF8-6724EEAE1AB8}" type="sibTrans" cxnId="{BCA5A805-D15D-4F6B-BA3E-61E524E8B320}">
      <dgm:prSet/>
      <dgm:spPr/>
      <dgm:t>
        <a:bodyPr/>
        <a:lstStyle/>
        <a:p>
          <a:endParaRPr lang="nl-NL"/>
        </a:p>
      </dgm:t>
    </dgm:pt>
    <dgm:pt modelId="{6D13DD31-20A7-4AFA-B5CC-B5841FD05CE5}">
      <dgm:prSet/>
      <dgm:spPr/>
      <dgm:t>
        <a:bodyPr/>
        <a:lstStyle/>
        <a:p>
          <a:r>
            <a:rPr lang="en-US" dirty="0"/>
            <a:t>Width</a:t>
          </a:r>
          <a:endParaRPr lang="nl-NL" dirty="0"/>
        </a:p>
      </dgm:t>
    </dgm:pt>
    <dgm:pt modelId="{7E4B7A49-FF8A-4A0A-8D8F-0CB48EFA63EA}" type="parTrans" cxnId="{71CD1C61-0261-4248-9D79-98402F609D52}">
      <dgm:prSet/>
      <dgm:spPr/>
      <dgm:t>
        <a:bodyPr/>
        <a:lstStyle/>
        <a:p>
          <a:endParaRPr lang="nl-NL"/>
        </a:p>
      </dgm:t>
    </dgm:pt>
    <dgm:pt modelId="{226FA66F-7128-4E55-A362-3B3C5B5399DE}" type="sibTrans" cxnId="{71CD1C61-0261-4248-9D79-98402F609D52}">
      <dgm:prSet/>
      <dgm:spPr/>
      <dgm:t>
        <a:bodyPr/>
        <a:lstStyle/>
        <a:p>
          <a:endParaRPr lang="nl-NL"/>
        </a:p>
      </dgm:t>
    </dgm:pt>
    <dgm:pt modelId="{6CC16EDE-5182-4B65-BF2C-5638A8389F5A}" type="pres">
      <dgm:prSet presAssocID="{03AB9EB8-F0C6-4A79-A8DF-D60EF649F35B}" presName="list" presStyleCnt="0">
        <dgm:presLayoutVars>
          <dgm:dir/>
          <dgm:animLvl val="lvl"/>
        </dgm:presLayoutVars>
      </dgm:prSet>
      <dgm:spPr/>
    </dgm:pt>
    <dgm:pt modelId="{86AB4976-B5B9-45CD-975D-74B06EE7312D}" type="pres">
      <dgm:prSet presAssocID="{97E0FE64-3006-4C5A-81F4-B41CC76C18C5}" presName="posSpace" presStyleCnt="0"/>
      <dgm:spPr/>
    </dgm:pt>
    <dgm:pt modelId="{119AE5CD-B35F-4641-B9CB-A99CF6877CBC}" type="pres">
      <dgm:prSet presAssocID="{97E0FE64-3006-4C5A-81F4-B41CC76C18C5}" presName="vertFlow" presStyleCnt="0"/>
      <dgm:spPr/>
    </dgm:pt>
    <dgm:pt modelId="{62CE3EE1-9EF7-4DBE-BC17-6EA56D04CD55}" type="pres">
      <dgm:prSet presAssocID="{97E0FE64-3006-4C5A-81F4-B41CC76C18C5}" presName="topSpace" presStyleCnt="0"/>
      <dgm:spPr/>
    </dgm:pt>
    <dgm:pt modelId="{8D4457E7-E206-42E2-BFB6-B9DA27B1AF75}" type="pres">
      <dgm:prSet presAssocID="{97E0FE64-3006-4C5A-81F4-B41CC76C18C5}" presName="firstComp" presStyleCnt="0"/>
      <dgm:spPr/>
    </dgm:pt>
    <dgm:pt modelId="{D5547028-D267-4D35-A4D8-0035ACC16B9B}" type="pres">
      <dgm:prSet presAssocID="{97E0FE64-3006-4C5A-81F4-B41CC76C18C5}" presName="firstChild" presStyleLbl="bgAccFollowNode1" presStyleIdx="0" presStyleCnt="2"/>
      <dgm:spPr/>
    </dgm:pt>
    <dgm:pt modelId="{C486CB02-B813-42C8-927E-06DE6DC4F12E}" type="pres">
      <dgm:prSet presAssocID="{97E0FE64-3006-4C5A-81F4-B41CC76C18C5}" presName="firstChildTx" presStyleLbl="bgAccFollowNode1" presStyleIdx="0" presStyleCnt="2">
        <dgm:presLayoutVars>
          <dgm:bulletEnabled val="1"/>
        </dgm:presLayoutVars>
      </dgm:prSet>
      <dgm:spPr/>
    </dgm:pt>
    <dgm:pt modelId="{68408DD0-7E88-410D-B93D-32EBD9520458}" type="pres">
      <dgm:prSet presAssocID="{97E0FE64-3006-4C5A-81F4-B41CC76C18C5}" presName="negSpace" presStyleCnt="0"/>
      <dgm:spPr/>
    </dgm:pt>
    <dgm:pt modelId="{D70599E7-DB23-474E-88E1-525FDB0DC1E5}" type="pres">
      <dgm:prSet presAssocID="{97E0FE64-3006-4C5A-81F4-B41CC76C18C5}" presName="circle" presStyleLbl="node1" presStyleIdx="0" presStyleCnt="2"/>
      <dgm:spPr/>
    </dgm:pt>
    <dgm:pt modelId="{654B4EF9-7F1B-4E8C-A9FF-C91D8012A190}" type="pres">
      <dgm:prSet presAssocID="{5323B624-9518-4DD5-BC93-4E5A80F5CFED}" presName="transSpace" presStyleCnt="0"/>
      <dgm:spPr/>
    </dgm:pt>
    <dgm:pt modelId="{68C3C745-D44C-4A07-8F9F-EBCB4CDB591E}" type="pres">
      <dgm:prSet presAssocID="{09B70C27-FF71-4DA5-A896-7C87AD425DD3}" presName="posSpace" presStyleCnt="0"/>
      <dgm:spPr/>
    </dgm:pt>
    <dgm:pt modelId="{E344B6C8-7383-40FA-B0D3-2B0DC1AA58A1}" type="pres">
      <dgm:prSet presAssocID="{09B70C27-FF71-4DA5-A896-7C87AD425DD3}" presName="vertFlow" presStyleCnt="0"/>
      <dgm:spPr/>
    </dgm:pt>
    <dgm:pt modelId="{BD768599-9F95-49C6-ABEE-64239F0EE7E2}" type="pres">
      <dgm:prSet presAssocID="{09B70C27-FF71-4DA5-A896-7C87AD425DD3}" presName="topSpace" presStyleCnt="0"/>
      <dgm:spPr/>
    </dgm:pt>
    <dgm:pt modelId="{4A1698E2-F6E4-4E07-AD34-581E74892796}" type="pres">
      <dgm:prSet presAssocID="{09B70C27-FF71-4DA5-A896-7C87AD425DD3}" presName="firstComp" presStyleCnt="0"/>
      <dgm:spPr/>
    </dgm:pt>
    <dgm:pt modelId="{BAA06B68-A672-45C0-865D-37DAE8ADAF15}" type="pres">
      <dgm:prSet presAssocID="{09B70C27-FF71-4DA5-A896-7C87AD425DD3}" presName="firstChild" presStyleLbl="bgAccFollowNode1" presStyleIdx="1" presStyleCnt="2"/>
      <dgm:spPr/>
    </dgm:pt>
    <dgm:pt modelId="{C377B2A7-0DF0-4155-BBB0-6E16CE4FFBA8}" type="pres">
      <dgm:prSet presAssocID="{09B70C27-FF71-4DA5-A896-7C87AD425DD3}" presName="firstChildTx" presStyleLbl="bgAccFollowNode1" presStyleIdx="1" presStyleCnt="2">
        <dgm:presLayoutVars>
          <dgm:bulletEnabled val="1"/>
        </dgm:presLayoutVars>
      </dgm:prSet>
      <dgm:spPr/>
    </dgm:pt>
    <dgm:pt modelId="{A1D9B005-52F7-4D32-A3F4-DA98892E3C69}" type="pres">
      <dgm:prSet presAssocID="{09B70C27-FF71-4DA5-A896-7C87AD425DD3}" presName="negSpace" presStyleCnt="0"/>
      <dgm:spPr/>
    </dgm:pt>
    <dgm:pt modelId="{AA2F066A-5FF6-4414-8BA4-48E94A472CF5}" type="pres">
      <dgm:prSet presAssocID="{09B70C27-FF71-4DA5-A896-7C87AD425DD3}" presName="circle" presStyleLbl="node1" presStyleIdx="1" presStyleCnt="2"/>
      <dgm:spPr/>
    </dgm:pt>
  </dgm:ptLst>
  <dgm:cxnLst>
    <dgm:cxn modelId="{71CD1C61-0261-4248-9D79-98402F609D52}" srcId="{A30BAF16-E7E4-435B-BAD5-46D85F844C10}" destId="{6D13DD31-20A7-4AFA-B5CC-B5841FD05CE5}" srcOrd="1" destOrd="0" parTransId="{7E4B7A49-FF8A-4A0A-8D8F-0CB48EFA63EA}" sibTransId="{226FA66F-7128-4E55-A362-3B3C5B5399DE}"/>
    <dgm:cxn modelId="{B8470A87-21C0-4735-B9AA-446C047B3B46}" type="presOf" srcId="{97E0FE64-3006-4C5A-81F4-B41CC76C18C5}" destId="{D70599E7-DB23-474E-88E1-525FDB0DC1E5}" srcOrd="0" destOrd="0" presId="urn:microsoft.com/office/officeart/2005/8/layout/hList9"/>
    <dgm:cxn modelId="{5357C064-35AA-49A8-8D3C-086238753D0E}" type="presOf" srcId="{2B9B737F-79F1-4C7E-A18C-0F1F8A4879F9}" destId="{BAA06B68-A672-45C0-865D-37DAE8ADAF15}" srcOrd="0" destOrd="2" presId="urn:microsoft.com/office/officeart/2005/8/layout/hList9"/>
    <dgm:cxn modelId="{C8F196FE-CCE1-4387-8F37-1023AB54844A}" type="presOf" srcId="{6D13DD31-20A7-4AFA-B5CC-B5841FD05CE5}" destId="{C486CB02-B813-42C8-927E-06DE6DC4F12E}" srcOrd="1" destOrd="2" presId="urn:microsoft.com/office/officeart/2005/8/layout/hList9"/>
    <dgm:cxn modelId="{DB422290-5160-4C90-8AAE-D23ECB55A9A6}" type="presOf" srcId="{59142C69-8459-460E-8F12-4D51A8BF15AB}" destId="{C486CB02-B813-42C8-927E-06DE6DC4F12E}" srcOrd="1" destOrd="1" presId="urn:microsoft.com/office/officeart/2005/8/layout/hList9"/>
    <dgm:cxn modelId="{D6728876-DCD8-47A4-B51C-A2DC58CAFEC6}" type="presOf" srcId="{03AB9EB8-F0C6-4A79-A8DF-D60EF649F35B}" destId="{6CC16EDE-5182-4B65-BF2C-5638A8389F5A}" srcOrd="0" destOrd="0" presId="urn:microsoft.com/office/officeart/2005/8/layout/hList9"/>
    <dgm:cxn modelId="{DE9B64A2-1BE3-4558-8BBC-F44C9BD44194}" type="presOf" srcId="{9AE2FEFF-E03A-4201-82A4-33A47AF48A26}" destId="{BAA06B68-A672-45C0-865D-37DAE8ADAF15}" srcOrd="0" destOrd="0" presId="urn:microsoft.com/office/officeart/2005/8/layout/hList9"/>
    <dgm:cxn modelId="{0536853F-3F8D-41C2-8681-BE3FE9E794E2}" srcId="{A30BAF16-E7E4-435B-BAD5-46D85F844C10}" destId="{59142C69-8459-460E-8F12-4D51A8BF15AB}" srcOrd="0" destOrd="0" parTransId="{8DDD411D-F123-424B-BD5B-0444FB932E63}" sibTransId="{4810524C-3949-4715-929B-4C59A2A36CFC}"/>
    <dgm:cxn modelId="{68A17912-A04D-4610-A344-540E8083D5BA}" type="presOf" srcId="{09B70C27-FF71-4DA5-A896-7C87AD425DD3}" destId="{AA2F066A-5FF6-4414-8BA4-48E94A472CF5}" srcOrd="0" destOrd="0" presId="urn:microsoft.com/office/officeart/2005/8/layout/hList9"/>
    <dgm:cxn modelId="{A4411FBF-AC20-46CC-BA37-817EA8EE99EA}" srcId="{03AB9EB8-F0C6-4A79-A8DF-D60EF649F35B}" destId="{09B70C27-FF71-4DA5-A896-7C87AD425DD3}" srcOrd="1" destOrd="0" parTransId="{A90D55EB-F04F-494D-9F2D-8918B6A8E43F}" sibTransId="{3C2D2CCD-A10E-41F5-903A-C8B196C461D3}"/>
    <dgm:cxn modelId="{C401E849-1660-43B2-A011-503F651FF5D3}" type="presOf" srcId="{88BC9799-F8A1-4EC2-BC45-34F995BF3984}" destId="{BAA06B68-A672-45C0-865D-37DAE8ADAF15}" srcOrd="0" destOrd="1" presId="urn:microsoft.com/office/officeart/2005/8/layout/hList9"/>
    <dgm:cxn modelId="{FC68B259-68E6-406C-8522-85DC64E4585E}" type="presOf" srcId="{88BC9799-F8A1-4EC2-BC45-34F995BF3984}" destId="{C377B2A7-0DF0-4155-BBB0-6E16CE4FFBA8}" srcOrd="1" destOrd="1" presId="urn:microsoft.com/office/officeart/2005/8/layout/hList9"/>
    <dgm:cxn modelId="{DA152224-0C27-41DD-A9A4-1B95223FF92C}" type="presOf" srcId="{9AE2FEFF-E03A-4201-82A4-33A47AF48A26}" destId="{C377B2A7-0DF0-4155-BBB0-6E16CE4FFBA8}" srcOrd="1" destOrd="0" presId="urn:microsoft.com/office/officeart/2005/8/layout/hList9"/>
    <dgm:cxn modelId="{BCA5A805-D15D-4F6B-BA3E-61E524E8B320}" srcId="{9AE2FEFF-E03A-4201-82A4-33A47AF48A26}" destId="{2B9B737F-79F1-4C7E-A18C-0F1F8A4879F9}" srcOrd="1" destOrd="0" parTransId="{158143F9-02DF-4711-901A-49D0D5D6DF10}" sibTransId="{9D251018-2BB5-46BA-ADF8-6724EEAE1AB8}"/>
    <dgm:cxn modelId="{9723474F-816E-4621-8065-DB6CC0F0B186}" type="presOf" srcId="{2B9B737F-79F1-4C7E-A18C-0F1F8A4879F9}" destId="{C377B2A7-0DF0-4155-BBB0-6E16CE4FFBA8}" srcOrd="1" destOrd="2" presId="urn:microsoft.com/office/officeart/2005/8/layout/hList9"/>
    <dgm:cxn modelId="{1B906706-3C5E-41A4-9EF0-4EA0F8BC2E26}" srcId="{09B70C27-FF71-4DA5-A896-7C87AD425DD3}" destId="{9AE2FEFF-E03A-4201-82A4-33A47AF48A26}" srcOrd="0" destOrd="0" parTransId="{7AE3452F-C309-468A-B545-403BB175F88D}" sibTransId="{814EEC2C-25FC-48D2-B554-887AB2BB3300}"/>
    <dgm:cxn modelId="{5772E47D-D279-4095-ABF5-C9C559C6F270}" type="presOf" srcId="{6D13DD31-20A7-4AFA-B5CC-B5841FD05CE5}" destId="{D5547028-D267-4D35-A4D8-0035ACC16B9B}" srcOrd="0" destOrd="2" presId="urn:microsoft.com/office/officeart/2005/8/layout/hList9"/>
    <dgm:cxn modelId="{21FBFB60-CCE2-4E0A-9A66-E9FC77BA6DC8}" type="presOf" srcId="{59142C69-8459-460E-8F12-4D51A8BF15AB}" destId="{D5547028-D267-4D35-A4D8-0035ACC16B9B}" srcOrd="0" destOrd="1" presId="urn:microsoft.com/office/officeart/2005/8/layout/hList9"/>
    <dgm:cxn modelId="{CC2B9217-F07D-432B-BC12-A9D6D0961C2D}" type="presOf" srcId="{A30BAF16-E7E4-435B-BAD5-46D85F844C10}" destId="{C486CB02-B813-42C8-927E-06DE6DC4F12E}" srcOrd="1" destOrd="0" presId="urn:microsoft.com/office/officeart/2005/8/layout/hList9"/>
    <dgm:cxn modelId="{82568B3E-F904-4AC1-A584-185CAA6E924C}" srcId="{03AB9EB8-F0C6-4A79-A8DF-D60EF649F35B}" destId="{97E0FE64-3006-4C5A-81F4-B41CC76C18C5}" srcOrd="0" destOrd="0" parTransId="{59D64151-5573-471B-AE06-627D916731DA}" sibTransId="{5323B624-9518-4DD5-BC93-4E5A80F5CFED}"/>
    <dgm:cxn modelId="{8175BA9B-5DE8-49D2-9C62-C56CB2569FA3}" srcId="{9AE2FEFF-E03A-4201-82A4-33A47AF48A26}" destId="{88BC9799-F8A1-4EC2-BC45-34F995BF3984}" srcOrd="0" destOrd="0" parTransId="{7EB6D478-5944-46FD-9A4C-61DCC188366D}" sibTransId="{DE795E5E-6A16-4509-8389-7418C2E96628}"/>
    <dgm:cxn modelId="{18C8C6D5-1B45-4BA8-90B8-B6EA2CCB1647}" srcId="{97E0FE64-3006-4C5A-81F4-B41CC76C18C5}" destId="{A30BAF16-E7E4-435B-BAD5-46D85F844C10}" srcOrd="0" destOrd="0" parTransId="{BB4251A1-1CFD-4978-8473-AE789711821D}" sibTransId="{7E952AC3-4516-4CE1-ADAB-4BDE082B1816}"/>
    <dgm:cxn modelId="{BD366098-6122-4F1C-8B3C-54E931655106}" type="presOf" srcId="{A30BAF16-E7E4-435B-BAD5-46D85F844C10}" destId="{D5547028-D267-4D35-A4D8-0035ACC16B9B}" srcOrd="0" destOrd="0" presId="urn:microsoft.com/office/officeart/2005/8/layout/hList9"/>
    <dgm:cxn modelId="{49E79C51-23FD-4DD1-86F7-41857B463B20}" type="presParOf" srcId="{6CC16EDE-5182-4B65-BF2C-5638A8389F5A}" destId="{86AB4976-B5B9-45CD-975D-74B06EE7312D}" srcOrd="0" destOrd="0" presId="urn:microsoft.com/office/officeart/2005/8/layout/hList9"/>
    <dgm:cxn modelId="{81AD974E-A00E-479B-84F2-50288956B381}" type="presParOf" srcId="{6CC16EDE-5182-4B65-BF2C-5638A8389F5A}" destId="{119AE5CD-B35F-4641-B9CB-A99CF6877CBC}" srcOrd="1" destOrd="0" presId="urn:microsoft.com/office/officeart/2005/8/layout/hList9"/>
    <dgm:cxn modelId="{098DCAFC-7AA1-4C20-8A59-50FA40EB6FD7}" type="presParOf" srcId="{119AE5CD-B35F-4641-B9CB-A99CF6877CBC}" destId="{62CE3EE1-9EF7-4DBE-BC17-6EA56D04CD55}" srcOrd="0" destOrd="0" presId="urn:microsoft.com/office/officeart/2005/8/layout/hList9"/>
    <dgm:cxn modelId="{D5E21DAC-295B-43D2-A420-64C1398268B1}" type="presParOf" srcId="{119AE5CD-B35F-4641-B9CB-A99CF6877CBC}" destId="{8D4457E7-E206-42E2-BFB6-B9DA27B1AF75}" srcOrd="1" destOrd="0" presId="urn:microsoft.com/office/officeart/2005/8/layout/hList9"/>
    <dgm:cxn modelId="{2FF9373F-FE64-42FD-9104-6C3907737455}" type="presParOf" srcId="{8D4457E7-E206-42E2-BFB6-B9DA27B1AF75}" destId="{D5547028-D267-4D35-A4D8-0035ACC16B9B}" srcOrd="0" destOrd="0" presId="urn:microsoft.com/office/officeart/2005/8/layout/hList9"/>
    <dgm:cxn modelId="{491F1C68-4900-41CB-B3E3-6FD615B1E269}" type="presParOf" srcId="{8D4457E7-E206-42E2-BFB6-B9DA27B1AF75}" destId="{C486CB02-B813-42C8-927E-06DE6DC4F12E}" srcOrd="1" destOrd="0" presId="urn:microsoft.com/office/officeart/2005/8/layout/hList9"/>
    <dgm:cxn modelId="{C0AB9C76-F442-47AB-AC92-CADD5B594BF5}" type="presParOf" srcId="{6CC16EDE-5182-4B65-BF2C-5638A8389F5A}" destId="{68408DD0-7E88-410D-B93D-32EBD9520458}" srcOrd="2" destOrd="0" presId="urn:microsoft.com/office/officeart/2005/8/layout/hList9"/>
    <dgm:cxn modelId="{A28A45D5-232A-4AB7-BB52-9B4BC27E3169}" type="presParOf" srcId="{6CC16EDE-5182-4B65-BF2C-5638A8389F5A}" destId="{D70599E7-DB23-474E-88E1-525FDB0DC1E5}" srcOrd="3" destOrd="0" presId="urn:microsoft.com/office/officeart/2005/8/layout/hList9"/>
    <dgm:cxn modelId="{92A00F16-C47F-40FE-8899-527F336F4693}" type="presParOf" srcId="{6CC16EDE-5182-4B65-BF2C-5638A8389F5A}" destId="{654B4EF9-7F1B-4E8C-A9FF-C91D8012A190}" srcOrd="4" destOrd="0" presId="urn:microsoft.com/office/officeart/2005/8/layout/hList9"/>
    <dgm:cxn modelId="{DAC533FC-698E-4242-894F-856B3CCC032A}" type="presParOf" srcId="{6CC16EDE-5182-4B65-BF2C-5638A8389F5A}" destId="{68C3C745-D44C-4A07-8F9F-EBCB4CDB591E}" srcOrd="5" destOrd="0" presId="urn:microsoft.com/office/officeart/2005/8/layout/hList9"/>
    <dgm:cxn modelId="{2744447A-6805-4D1B-93D6-11F9F5287EDB}" type="presParOf" srcId="{6CC16EDE-5182-4B65-BF2C-5638A8389F5A}" destId="{E344B6C8-7383-40FA-B0D3-2B0DC1AA58A1}" srcOrd="6" destOrd="0" presId="urn:microsoft.com/office/officeart/2005/8/layout/hList9"/>
    <dgm:cxn modelId="{7E6F43CE-F74A-4EFD-A76E-02EBA420D35C}" type="presParOf" srcId="{E344B6C8-7383-40FA-B0D3-2B0DC1AA58A1}" destId="{BD768599-9F95-49C6-ABEE-64239F0EE7E2}" srcOrd="0" destOrd="0" presId="urn:microsoft.com/office/officeart/2005/8/layout/hList9"/>
    <dgm:cxn modelId="{35AB03AE-0519-4734-BE03-43E30CBC7958}" type="presParOf" srcId="{E344B6C8-7383-40FA-B0D3-2B0DC1AA58A1}" destId="{4A1698E2-F6E4-4E07-AD34-581E74892796}" srcOrd="1" destOrd="0" presId="urn:microsoft.com/office/officeart/2005/8/layout/hList9"/>
    <dgm:cxn modelId="{1D1CEA78-0B05-4D88-B17F-74F6E5EF6247}" type="presParOf" srcId="{4A1698E2-F6E4-4E07-AD34-581E74892796}" destId="{BAA06B68-A672-45C0-865D-37DAE8ADAF15}" srcOrd="0" destOrd="0" presId="urn:microsoft.com/office/officeart/2005/8/layout/hList9"/>
    <dgm:cxn modelId="{0CD22EE5-C808-4F7F-BC34-B8F85E014581}" type="presParOf" srcId="{4A1698E2-F6E4-4E07-AD34-581E74892796}" destId="{C377B2A7-0DF0-4155-BBB0-6E16CE4FFBA8}" srcOrd="1" destOrd="0" presId="urn:microsoft.com/office/officeart/2005/8/layout/hList9"/>
    <dgm:cxn modelId="{B34B5363-2FE8-4C9B-92A1-795731B23B3E}" type="presParOf" srcId="{6CC16EDE-5182-4B65-BF2C-5638A8389F5A}" destId="{A1D9B005-52F7-4D32-A3F4-DA98892E3C69}" srcOrd="7" destOrd="0" presId="urn:microsoft.com/office/officeart/2005/8/layout/hList9"/>
    <dgm:cxn modelId="{72CFCCFB-CFAD-4CBF-B23C-20E3B41E278B}" type="presParOf" srcId="{6CC16EDE-5182-4B65-BF2C-5638A8389F5A}" destId="{AA2F066A-5FF6-4414-8BA4-48E94A472CF5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C552FD-DEBD-400B-A416-EBA098E2D7A4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07CCD2D-CE62-4C14-B350-37110EA025BC}">
      <dgm:prSet phldrT="[Tekst]" custT="1"/>
      <dgm:spPr/>
      <dgm:t>
        <a:bodyPr/>
        <a:lstStyle/>
        <a:p>
          <a:r>
            <a:rPr lang="nl-NL" sz="1300" b="1" dirty="0" err="1"/>
            <a:t>Programmes</a:t>
          </a:r>
          <a:r>
            <a:rPr lang="nl-NL" sz="1300" b="1" dirty="0"/>
            <a:t> </a:t>
          </a:r>
          <a:r>
            <a:rPr lang="nl-NL" sz="1100" dirty="0"/>
            <a:t>Policy Framing</a:t>
          </a:r>
          <a:endParaRPr lang="nl-NL" sz="1100" b="1" dirty="0"/>
        </a:p>
      </dgm:t>
    </dgm:pt>
    <dgm:pt modelId="{E6F0DAD7-4A96-428E-BCE8-E53349D9387F}" type="parTrans" cxnId="{80F4DF86-DB68-4DD9-B737-010664F63423}">
      <dgm:prSet/>
      <dgm:spPr/>
      <dgm:t>
        <a:bodyPr/>
        <a:lstStyle/>
        <a:p>
          <a:endParaRPr lang="nl-NL"/>
        </a:p>
      </dgm:t>
    </dgm:pt>
    <dgm:pt modelId="{8942357E-C62E-4B0B-8019-9BA7A54F089C}" type="sibTrans" cxnId="{80F4DF86-DB68-4DD9-B737-010664F63423}">
      <dgm:prSet/>
      <dgm:spPr/>
      <dgm:t>
        <a:bodyPr/>
        <a:lstStyle/>
        <a:p>
          <a:endParaRPr lang="nl-NL"/>
        </a:p>
      </dgm:t>
    </dgm:pt>
    <dgm:pt modelId="{050C106A-C05B-4916-A5A8-33DC6F246780}">
      <dgm:prSet phldrT="[Tekst]" custT="1"/>
      <dgm:spPr/>
      <dgm:t>
        <a:bodyPr/>
        <a:lstStyle/>
        <a:p>
          <a:r>
            <a:rPr lang="nl-NL" sz="1300" b="1" dirty="0"/>
            <a:t>Legal </a:t>
          </a:r>
          <a:r>
            <a:rPr lang="nl-NL" sz="1300" b="1" dirty="0" err="1"/>
            <a:t>Instruments</a:t>
          </a:r>
          <a:r>
            <a:rPr lang="nl-NL" sz="1300" b="1" dirty="0"/>
            <a:t> </a:t>
          </a:r>
          <a:r>
            <a:rPr lang="nl-NL" sz="1100" dirty="0"/>
            <a:t>Policy </a:t>
          </a:r>
          <a:r>
            <a:rPr lang="nl-NL" sz="1100" dirty="0" err="1"/>
            <a:t>Implementation</a:t>
          </a:r>
          <a:endParaRPr lang="nl-NL" sz="1100" dirty="0"/>
        </a:p>
      </dgm:t>
    </dgm:pt>
    <dgm:pt modelId="{65942F2A-EF32-4C3A-86BA-348F29339A19}" type="parTrans" cxnId="{5EA2139A-F2E0-4463-9B8F-A749ABD90379}">
      <dgm:prSet/>
      <dgm:spPr/>
      <dgm:t>
        <a:bodyPr/>
        <a:lstStyle/>
        <a:p>
          <a:endParaRPr lang="nl-NL"/>
        </a:p>
      </dgm:t>
    </dgm:pt>
    <dgm:pt modelId="{0D0687A6-58EF-4DB0-9578-6B5D35DD2DBA}" type="sibTrans" cxnId="{5EA2139A-F2E0-4463-9B8F-A749ABD90379}">
      <dgm:prSet/>
      <dgm:spPr/>
      <dgm:t>
        <a:bodyPr/>
        <a:lstStyle/>
        <a:p>
          <a:endParaRPr lang="nl-NL"/>
        </a:p>
      </dgm:t>
    </dgm:pt>
    <dgm:pt modelId="{2CD3A645-C022-4D64-936E-1A54BD24D674}">
      <dgm:prSet phldrT="[Tekst]" custT="1"/>
      <dgm:spPr/>
      <dgm:t>
        <a:bodyPr/>
        <a:lstStyle/>
        <a:p>
          <a:r>
            <a:rPr lang="nl-NL" sz="1300" b="1" dirty="0"/>
            <a:t>Monitoring &amp; </a:t>
          </a:r>
          <a:r>
            <a:rPr lang="nl-NL" sz="1300" b="1" dirty="0" err="1"/>
            <a:t>Enforcement</a:t>
          </a:r>
          <a:r>
            <a:rPr lang="nl-NL" sz="1300" dirty="0"/>
            <a:t> </a:t>
          </a:r>
          <a:r>
            <a:rPr lang="nl-NL" sz="1100" dirty="0"/>
            <a:t>Monitoring</a:t>
          </a:r>
          <a:r>
            <a:rPr lang="nl-NL" sz="1300" dirty="0"/>
            <a:t> </a:t>
          </a:r>
          <a:r>
            <a:rPr lang="nl-NL" sz="1100" dirty="0"/>
            <a:t>&amp;</a:t>
          </a:r>
          <a:r>
            <a:rPr lang="nl-NL" sz="1300" dirty="0"/>
            <a:t> </a:t>
          </a:r>
          <a:r>
            <a:rPr lang="nl-NL" sz="1100" dirty="0"/>
            <a:t>Evaluation</a:t>
          </a:r>
        </a:p>
      </dgm:t>
    </dgm:pt>
    <dgm:pt modelId="{55FFC210-74EC-4C3A-A4F8-80AF80ACE0D5}" type="parTrans" cxnId="{1FC010D7-DC9F-463D-B364-7CC159D5918E}">
      <dgm:prSet/>
      <dgm:spPr/>
      <dgm:t>
        <a:bodyPr/>
        <a:lstStyle/>
        <a:p>
          <a:endParaRPr lang="nl-NL"/>
        </a:p>
      </dgm:t>
    </dgm:pt>
    <dgm:pt modelId="{92AB918D-F1B3-4911-B021-4433742C3C42}" type="sibTrans" cxnId="{1FC010D7-DC9F-463D-B364-7CC159D5918E}">
      <dgm:prSet/>
      <dgm:spPr/>
      <dgm:t>
        <a:bodyPr/>
        <a:lstStyle/>
        <a:p>
          <a:endParaRPr lang="nl-NL"/>
        </a:p>
      </dgm:t>
    </dgm:pt>
    <dgm:pt modelId="{1C80EAFB-2B7E-4794-A6AD-E04D625A196B}">
      <dgm:prSet phldrT="[Tekst]" custT="1"/>
      <dgm:spPr/>
      <dgm:t>
        <a:bodyPr/>
        <a:lstStyle/>
        <a:p>
          <a:r>
            <a:rPr lang="nl-NL" sz="1300" b="1" dirty="0"/>
            <a:t>Goal setting</a:t>
          </a:r>
          <a:r>
            <a:rPr lang="nl-NL" sz="1300" dirty="0"/>
            <a:t> </a:t>
          </a:r>
          <a:r>
            <a:rPr lang="nl-NL" sz="1100" b="0" dirty="0" err="1"/>
            <a:t>Problem</a:t>
          </a:r>
          <a:r>
            <a:rPr lang="nl-NL" sz="1100" b="0" dirty="0"/>
            <a:t> Framing</a:t>
          </a:r>
          <a:endParaRPr lang="nl-NL" sz="1100" dirty="0"/>
        </a:p>
      </dgm:t>
    </dgm:pt>
    <dgm:pt modelId="{8A856F73-C2CF-480C-BAC3-761C36FDE7AD}" type="parTrans" cxnId="{D10B22E6-7040-4DF9-8DDA-70A240FA86D6}">
      <dgm:prSet/>
      <dgm:spPr/>
      <dgm:t>
        <a:bodyPr/>
        <a:lstStyle/>
        <a:p>
          <a:endParaRPr lang="nl-NL"/>
        </a:p>
      </dgm:t>
    </dgm:pt>
    <dgm:pt modelId="{73370B6B-6069-409F-862F-495863A9FE8F}" type="sibTrans" cxnId="{D10B22E6-7040-4DF9-8DDA-70A240FA86D6}">
      <dgm:prSet/>
      <dgm:spPr/>
      <dgm:t>
        <a:bodyPr/>
        <a:lstStyle/>
        <a:p>
          <a:endParaRPr lang="nl-NL"/>
        </a:p>
      </dgm:t>
    </dgm:pt>
    <dgm:pt modelId="{409B40EB-AB82-4D71-AF4C-FC3D21671917}" type="pres">
      <dgm:prSet presAssocID="{81C552FD-DEBD-400B-A416-EBA098E2D7A4}" presName="compositeShape" presStyleCnt="0">
        <dgm:presLayoutVars>
          <dgm:chMax val="7"/>
          <dgm:dir/>
          <dgm:resizeHandles val="exact"/>
        </dgm:presLayoutVars>
      </dgm:prSet>
      <dgm:spPr/>
    </dgm:pt>
    <dgm:pt modelId="{B7D24BD0-EB91-4A4B-B8A1-5A806099F9FB}" type="pres">
      <dgm:prSet presAssocID="{81C552FD-DEBD-400B-A416-EBA098E2D7A4}" presName="wedge1" presStyleLbl="node1" presStyleIdx="0" presStyleCnt="4"/>
      <dgm:spPr/>
    </dgm:pt>
    <dgm:pt modelId="{39ED3EB0-E9D9-4D98-97BB-23B4FF083F17}" type="pres">
      <dgm:prSet presAssocID="{81C552FD-DEBD-400B-A416-EBA098E2D7A4}" presName="dummy1a" presStyleCnt="0"/>
      <dgm:spPr/>
    </dgm:pt>
    <dgm:pt modelId="{27B24092-95B8-4C63-B207-5D38AF6C8B6A}" type="pres">
      <dgm:prSet presAssocID="{81C552FD-DEBD-400B-A416-EBA098E2D7A4}" presName="dummy1b" presStyleCnt="0"/>
      <dgm:spPr/>
    </dgm:pt>
    <dgm:pt modelId="{D89D219F-7858-4118-9306-C0F0BEAE2428}" type="pres">
      <dgm:prSet presAssocID="{81C552FD-DEBD-400B-A416-EBA098E2D7A4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EFF66FB-057A-4570-93B7-136DDC45F465}" type="pres">
      <dgm:prSet presAssocID="{81C552FD-DEBD-400B-A416-EBA098E2D7A4}" presName="wedge2" presStyleLbl="node1" presStyleIdx="1" presStyleCnt="4"/>
      <dgm:spPr/>
    </dgm:pt>
    <dgm:pt modelId="{3D6C6571-22DA-4AE5-A9EE-29CDEA42D746}" type="pres">
      <dgm:prSet presAssocID="{81C552FD-DEBD-400B-A416-EBA098E2D7A4}" presName="dummy2a" presStyleCnt="0"/>
      <dgm:spPr/>
    </dgm:pt>
    <dgm:pt modelId="{718A2CBB-6E33-4DA9-A9E6-F9FF318DA0A2}" type="pres">
      <dgm:prSet presAssocID="{81C552FD-DEBD-400B-A416-EBA098E2D7A4}" presName="dummy2b" presStyleCnt="0"/>
      <dgm:spPr/>
    </dgm:pt>
    <dgm:pt modelId="{6FBE0429-598A-44B8-AEB9-37F568929847}" type="pres">
      <dgm:prSet presAssocID="{81C552FD-DEBD-400B-A416-EBA098E2D7A4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F2D70AF-8C8B-41C6-9E82-83906DD0B8A6}" type="pres">
      <dgm:prSet presAssocID="{81C552FD-DEBD-400B-A416-EBA098E2D7A4}" presName="wedge3" presStyleLbl="node1" presStyleIdx="2" presStyleCnt="4"/>
      <dgm:spPr/>
    </dgm:pt>
    <dgm:pt modelId="{49678215-D694-415E-AB23-7ED5307B12C3}" type="pres">
      <dgm:prSet presAssocID="{81C552FD-DEBD-400B-A416-EBA098E2D7A4}" presName="dummy3a" presStyleCnt="0"/>
      <dgm:spPr/>
    </dgm:pt>
    <dgm:pt modelId="{27CAD814-6562-4E1D-ACEE-624CF9C98857}" type="pres">
      <dgm:prSet presAssocID="{81C552FD-DEBD-400B-A416-EBA098E2D7A4}" presName="dummy3b" presStyleCnt="0"/>
      <dgm:spPr/>
    </dgm:pt>
    <dgm:pt modelId="{3EF3BB4D-8075-40F0-9BFA-1F76464CEF03}" type="pres">
      <dgm:prSet presAssocID="{81C552FD-DEBD-400B-A416-EBA098E2D7A4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0059EC6-D19F-488C-9B93-4A91FB99EDA2}" type="pres">
      <dgm:prSet presAssocID="{81C552FD-DEBD-400B-A416-EBA098E2D7A4}" presName="wedge4" presStyleLbl="node1" presStyleIdx="3" presStyleCnt="4"/>
      <dgm:spPr/>
    </dgm:pt>
    <dgm:pt modelId="{BB76176B-9C66-4F22-A427-6AE4962A3D57}" type="pres">
      <dgm:prSet presAssocID="{81C552FD-DEBD-400B-A416-EBA098E2D7A4}" presName="dummy4a" presStyleCnt="0"/>
      <dgm:spPr/>
    </dgm:pt>
    <dgm:pt modelId="{1DD6A3B7-66A1-4CFB-B99C-B494951E429A}" type="pres">
      <dgm:prSet presAssocID="{81C552FD-DEBD-400B-A416-EBA098E2D7A4}" presName="dummy4b" presStyleCnt="0"/>
      <dgm:spPr/>
    </dgm:pt>
    <dgm:pt modelId="{2D9E8CB5-5879-44E4-9230-04C529C02B61}" type="pres">
      <dgm:prSet presAssocID="{81C552FD-DEBD-400B-A416-EBA098E2D7A4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68FD47D-258B-4D45-ACFE-F41B2726F4AD}" type="pres">
      <dgm:prSet presAssocID="{8942357E-C62E-4B0B-8019-9BA7A54F089C}" presName="arrowWedge1" presStyleLbl="fgSibTrans2D1" presStyleIdx="0" presStyleCnt="4"/>
      <dgm:spPr/>
    </dgm:pt>
    <dgm:pt modelId="{01921727-145C-4591-B6CE-1EAB60CE5EF9}" type="pres">
      <dgm:prSet presAssocID="{0D0687A6-58EF-4DB0-9578-6B5D35DD2DBA}" presName="arrowWedge2" presStyleLbl="fgSibTrans2D1" presStyleIdx="1" presStyleCnt="4"/>
      <dgm:spPr/>
    </dgm:pt>
    <dgm:pt modelId="{09599ABA-E887-4EE3-AA60-744B5A8C9B78}" type="pres">
      <dgm:prSet presAssocID="{92AB918D-F1B3-4911-B021-4433742C3C42}" presName="arrowWedge3" presStyleLbl="fgSibTrans2D1" presStyleIdx="2" presStyleCnt="4"/>
      <dgm:spPr/>
    </dgm:pt>
    <dgm:pt modelId="{434D3916-C775-4908-ADF1-6431768F35F6}" type="pres">
      <dgm:prSet presAssocID="{73370B6B-6069-409F-862F-495863A9FE8F}" presName="arrowWedge4" presStyleLbl="fgSibTrans2D1" presStyleIdx="3" presStyleCnt="4"/>
      <dgm:spPr/>
    </dgm:pt>
  </dgm:ptLst>
  <dgm:cxnLst>
    <dgm:cxn modelId="{5B3F65A2-072C-48E1-ABC2-08C5A7F1B92A}" type="presOf" srcId="{1C80EAFB-2B7E-4794-A6AD-E04D625A196B}" destId="{2D9E8CB5-5879-44E4-9230-04C529C02B61}" srcOrd="1" destOrd="0" presId="urn:microsoft.com/office/officeart/2005/8/layout/cycle8"/>
    <dgm:cxn modelId="{D4421C49-E4F5-4EE2-81DA-7D4EC7B2EC61}" type="presOf" srcId="{050C106A-C05B-4916-A5A8-33DC6F246780}" destId="{7EFF66FB-057A-4570-93B7-136DDC45F465}" srcOrd="0" destOrd="0" presId="urn:microsoft.com/office/officeart/2005/8/layout/cycle8"/>
    <dgm:cxn modelId="{14AAC868-48EE-45D5-893F-1B5DC1BDE664}" type="presOf" srcId="{2CD3A645-C022-4D64-936E-1A54BD24D674}" destId="{1F2D70AF-8C8B-41C6-9E82-83906DD0B8A6}" srcOrd="0" destOrd="0" presId="urn:microsoft.com/office/officeart/2005/8/layout/cycle8"/>
    <dgm:cxn modelId="{5EA2139A-F2E0-4463-9B8F-A749ABD90379}" srcId="{81C552FD-DEBD-400B-A416-EBA098E2D7A4}" destId="{050C106A-C05B-4916-A5A8-33DC6F246780}" srcOrd="1" destOrd="0" parTransId="{65942F2A-EF32-4C3A-86BA-348F29339A19}" sibTransId="{0D0687A6-58EF-4DB0-9578-6B5D35DD2DBA}"/>
    <dgm:cxn modelId="{8D365035-870E-40CF-B6CF-243551A8B331}" type="presOf" srcId="{1C80EAFB-2B7E-4794-A6AD-E04D625A196B}" destId="{10059EC6-D19F-488C-9B93-4A91FB99EDA2}" srcOrd="0" destOrd="0" presId="urn:microsoft.com/office/officeart/2005/8/layout/cycle8"/>
    <dgm:cxn modelId="{1FC010D7-DC9F-463D-B364-7CC159D5918E}" srcId="{81C552FD-DEBD-400B-A416-EBA098E2D7A4}" destId="{2CD3A645-C022-4D64-936E-1A54BD24D674}" srcOrd="2" destOrd="0" parTransId="{55FFC210-74EC-4C3A-A4F8-80AF80ACE0D5}" sibTransId="{92AB918D-F1B3-4911-B021-4433742C3C42}"/>
    <dgm:cxn modelId="{CBE9FEE3-D9F8-4336-81D5-11FA282A174A}" type="presOf" srcId="{2CD3A645-C022-4D64-936E-1A54BD24D674}" destId="{3EF3BB4D-8075-40F0-9BFA-1F76464CEF03}" srcOrd="1" destOrd="0" presId="urn:microsoft.com/office/officeart/2005/8/layout/cycle8"/>
    <dgm:cxn modelId="{DD75A6E6-83DD-41DE-AC7C-E0482B431B00}" type="presOf" srcId="{F07CCD2D-CE62-4C14-B350-37110EA025BC}" destId="{D89D219F-7858-4118-9306-C0F0BEAE2428}" srcOrd="1" destOrd="0" presId="urn:microsoft.com/office/officeart/2005/8/layout/cycle8"/>
    <dgm:cxn modelId="{80F4DF86-DB68-4DD9-B737-010664F63423}" srcId="{81C552FD-DEBD-400B-A416-EBA098E2D7A4}" destId="{F07CCD2D-CE62-4C14-B350-37110EA025BC}" srcOrd="0" destOrd="0" parTransId="{E6F0DAD7-4A96-428E-BCE8-E53349D9387F}" sibTransId="{8942357E-C62E-4B0B-8019-9BA7A54F089C}"/>
    <dgm:cxn modelId="{65952AEE-9A42-446B-809D-9EC642743518}" type="presOf" srcId="{050C106A-C05B-4916-A5A8-33DC6F246780}" destId="{6FBE0429-598A-44B8-AEB9-37F568929847}" srcOrd="1" destOrd="0" presId="urn:microsoft.com/office/officeart/2005/8/layout/cycle8"/>
    <dgm:cxn modelId="{9643EAE8-9271-44DD-96D4-379AFD538996}" type="presOf" srcId="{81C552FD-DEBD-400B-A416-EBA098E2D7A4}" destId="{409B40EB-AB82-4D71-AF4C-FC3D21671917}" srcOrd="0" destOrd="0" presId="urn:microsoft.com/office/officeart/2005/8/layout/cycle8"/>
    <dgm:cxn modelId="{D10B22E6-7040-4DF9-8DDA-70A240FA86D6}" srcId="{81C552FD-DEBD-400B-A416-EBA098E2D7A4}" destId="{1C80EAFB-2B7E-4794-A6AD-E04D625A196B}" srcOrd="3" destOrd="0" parTransId="{8A856F73-C2CF-480C-BAC3-761C36FDE7AD}" sibTransId="{73370B6B-6069-409F-862F-495863A9FE8F}"/>
    <dgm:cxn modelId="{9A56B730-A559-4177-8171-7C2BDFA43022}" type="presOf" srcId="{F07CCD2D-CE62-4C14-B350-37110EA025BC}" destId="{B7D24BD0-EB91-4A4B-B8A1-5A806099F9FB}" srcOrd="0" destOrd="0" presId="urn:microsoft.com/office/officeart/2005/8/layout/cycle8"/>
    <dgm:cxn modelId="{085571BC-3749-4B81-AB99-E77896FFC04E}" type="presParOf" srcId="{409B40EB-AB82-4D71-AF4C-FC3D21671917}" destId="{B7D24BD0-EB91-4A4B-B8A1-5A806099F9FB}" srcOrd="0" destOrd="0" presId="urn:microsoft.com/office/officeart/2005/8/layout/cycle8"/>
    <dgm:cxn modelId="{80EB9030-47C7-47A2-90D4-0E2CF1A1ADE1}" type="presParOf" srcId="{409B40EB-AB82-4D71-AF4C-FC3D21671917}" destId="{39ED3EB0-E9D9-4D98-97BB-23B4FF083F17}" srcOrd="1" destOrd="0" presId="urn:microsoft.com/office/officeart/2005/8/layout/cycle8"/>
    <dgm:cxn modelId="{E95B82F9-AB9D-455A-B142-74EE8E20B523}" type="presParOf" srcId="{409B40EB-AB82-4D71-AF4C-FC3D21671917}" destId="{27B24092-95B8-4C63-B207-5D38AF6C8B6A}" srcOrd="2" destOrd="0" presId="urn:microsoft.com/office/officeart/2005/8/layout/cycle8"/>
    <dgm:cxn modelId="{EDB98E07-73CC-4B35-A272-67B68166AA29}" type="presParOf" srcId="{409B40EB-AB82-4D71-AF4C-FC3D21671917}" destId="{D89D219F-7858-4118-9306-C0F0BEAE2428}" srcOrd="3" destOrd="0" presId="urn:microsoft.com/office/officeart/2005/8/layout/cycle8"/>
    <dgm:cxn modelId="{85E9507D-A81D-4D17-98FA-392246451D59}" type="presParOf" srcId="{409B40EB-AB82-4D71-AF4C-FC3D21671917}" destId="{7EFF66FB-057A-4570-93B7-136DDC45F465}" srcOrd="4" destOrd="0" presId="urn:microsoft.com/office/officeart/2005/8/layout/cycle8"/>
    <dgm:cxn modelId="{655E3943-F008-49B0-9E54-FE9A927ACF78}" type="presParOf" srcId="{409B40EB-AB82-4D71-AF4C-FC3D21671917}" destId="{3D6C6571-22DA-4AE5-A9EE-29CDEA42D746}" srcOrd="5" destOrd="0" presId="urn:microsoft.com/office/officeart/2005/8/layout/cycle8"/>
    <dgm:cxn modelId="{EBFDFF4B-6B83-4724-8E64-A0290815B0A8}" type="presParOf" srcId="{409B40EB-AB82-4D71-AF4C-FC3D21671917}" destId="{718A2CBB-6E33-4DA9-A9E6-F9FF318DA0A2}" srcOrd="6" destOrd="0" presId="urn:microsoft.com/office/officeart/2005/8/layout/cycle8"/>
    <dgm:cxn modelId="{DCCBC102-56C6-490C-876C-F3AD1B226C52}" type="presParOf" srcId="{409B40EB-AB82-4D71-AF4C-FC3D21671917}" destId="{6FBE0429-598A-44B8-AEB9-37F568929847}" srcOrd="7" destOrd="0" presId="urn:microsoft.com/office/officeart/2005/8/layout/cycle8"/>
    <dgm:cxn modelId="{6F990CBB-A15C-4C5A-9A03-BBD7C376EED6}" type="presParOf" srcId="{409B40EB-AB82-4D71-AF4C-FC3D21671917}" destId="{1F2D70AF-8C8B-41C6-9E82-83906DD0B8A6}" srcOrd="8" destOrd="0" presId="urn:microsoft.com/office/officeart/2005/8/layout/cycle8"/>
    <dgm:cxn modelId="{96C314B0-FDA0-4365-9C73-B6685E3C2DA2}" type="presParOf" srcId="{409B40EB-AB82-4D71-AF4C-FC3D21671917}" destId="{49678215-D694-415E-AB23-7ED5307B12C3}" srcOrd="9" destOrd="0" presId="urn:microsoft.com/office/officeart/2005/8/layout/cycle8"/>
    <dgm:cxn modelId="{397562B5-4CEE-4634-8BA4-2780F4938D43}" type="presParOf" srcId="{409B40EB-AB82-4D71-AF4C-FC3D21671917}" destId="{27CAD814-6562-4E1D-ACEE-624CF9C98857}" srcOrd="10" destOrd="0" presId="urn:microsoft.com/office/officeart/2005/8/layout/cycle8"/>
    <dgm:cxn modelId="{6ED3AC61-9D9B-45FE-93B4-8F8CC6161020}" type="presParOf" srcId="{409B40EB-AB82-4D71-AF4C-FC3D21671917}" destId="{3EF3BB4D-8075-40F0-9BFA-1F76464CEF03}" srcOrd="11" destOrd="0" presId="urn:microsoft.com/office/officeart/2005/8/layout/cycle8"/>
    <dgm:cxn modelId="{5C51A490-2F4E-4DBB-9CBE-D20B9B84646F}" type="presParOf" srcId="{409B40EB-AB82-4D71-AF4C-FC3D21671917}" destId="{10059EC6-D19F-488C-9B93-4A91FB99EDA2}" srcOrd="12" destOrd="0" presId="urn:microsoft.com/office/officeart/2005/8/layout/cycle8"/>
    <dgm:cxn modelId="{E20058A8-199C-498C-BB37-7FB627302F88}" type="presParOf" srcId="{409B40EB-AB82-4D71-AF4C-FC3D21671917}" destId="{BB76176B-9C66-4F22-A427-6AE4962A3D57}" srcOrd="13" destOrd="0" presId="urn:microsoft.com/office/officeart/2005/8/layout/cycle8"/>
    <dgm:cxn modelId="{0BE4F3F1-C4E6-4436-85D2-4992A1060057}" type="presParOf" srcId="{409B40EB-AB82-4D71-AF4C-FC3D21671917}" destId="{1DD6A3B7-66A1-4CFB-B99C-B494951E429A}" srcOrd="14" destOrd="0" presId="urn:microsoft.com/office/officeart/2005/8/layout/cycle8"/>
    <dgm:cxn modelId="{463950F4-3B11-4FF5-97D4-B628DEF1C6A2}" type="presParOf" srcId="{409B40EB-AB82-4D71-AF4C-FC3D21671917}" destId="{2D9E8CB5-5879-44E4-9230-04C529C02B61}" srcOrd="15" destOrd="0" presId="urn:microsoft.com/office/officeart/2005/8/layout/cycle8"/>
    <dgm:cxn modelId="{C2A48F03-FA28-4CE2-A3DD-F342779A6FE2}" type="presParOf" srcId="{409B40EB-AB82-4D71-AF4C-FC3D21671917}" destId="{668FD47D-258B-4D45-ACFE-F41B2726F4AD}" srcOrd="16" destOrd="0" presId="urn:microsoft.com/office/officeart/2005/8/layout/cycle8"/>
    <dgm:cxn modelId="{82C560AE-8D3B-45AF-91B9-B8B806E561AF}" type="presParOf" srcId="{409B40EB-AB82-4D71-AF4C-FC3D21671917}" destId="{01921727-145C-4591-B6CE-1EAB60CE5EF9}" srcOrd="17" destOrd="0" presId="urn:microsoft.com/office/officeart/2005/8/layout/cycle8"/>
    <dgm:cxn modelId="{2BD0831C-999B-46EF-8A21-B312BFB7359E}" type="presParOf" srcId="{409B40EB-AB82-4D71-AF4C-FC3D21671917}" destId="{09599ABA-E887-4EE3-AA60-744B5A8C9B78}" srcOrd="18" destOrd="0" presId="urn:microsoft.com/office/officeart/2005/8/layout/cycle8"/>
    <dgm:cxn modelId="{5B3A4622-FE21-46D4-A4AA-935E9941F9EE}" type="presParOf" srcId="{409B40EB-AB82-4D71-AF4C-FC3D21671917}" destId="{434D3916-C775-4908-ADF1-6431768F35F6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47028-D267-4D35-A4D8-0035ACC16B9B}">
      <dsp:nvSpPr>
        <dsp:cNvPr id="0" name=""/>
        <dsp:cNvSpPr/>
      </dsp:nvSpPr>
      <dsp:spPr>
        <a:xfrm>
          <a:off x="1189060" y="1174433"/>
          <a:ext cx="2226877" cy="14853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Strength</a:t>
          </a:r>
          <a:endParaRPr lang="nl-NL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Depth</a:t>
          </a:r>
          <a:endParaRPr lang="nl-N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Width</a:t>
          </a:r>
          <a:endParaRPr lang="nl-NL" sz="1400" kern="1200" dirty="0"/>
        </a:p>
      </dsp:txBody>
      <dsp:txXfrm>
        <a:off x="1545360" y="1174433"/>
        <a:ext cx="1870576" cy="1485327"/>
      </dsp:txXfrm>
    </dsp:sp>
    <dsp:sp modelId="{D70599E7-DB23-474E-88E1-525FDB0DC1E5}">
      <dsp:nvSpPr>
        <dsp:cNvPr id="0" name=""/>
        <dsp:cNvSpPr/>
      </dsp:nvSpPr>
      <dsp:spPr>
        <a:xfrm>
          <a:off x="1392" y="580599"/>
          <a:ext cx="1484584" cy="1484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Participation</a:t>
          </a:r>
          <a:endParaRPr lang="nl-NL" sz="1300" kern="1200" dirty="0"/>
        </a:p>
      </dsp:txBody>
      <dsp:txXfrm>
        <a:off x="218804" y="798011"/>
        <a:ext cx="1049760" cy="1049760"/>
      </dsp:txXfrm>
    </dsp:sp>
    <dsp:sp modelId="{BAA06B68-A672-45C0-865D-37DAE8ADAF15}">
      <dsp:nvSpPr>
        <dsp:cNvPr id="0" name=""/>
        <dsp:cNvSpPr/>
      </dsp:nvSpPr>
      <dsp:spPr>
        <a:xfrm>
          <a:off x="4900522" y="1174433"/>
          <a:ext cx="2226877" cy="14853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Theoretical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Norm or standard setting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Enforcement mechanisms</a:t>
          </a:r>
        </a:p>
      </dsp:txBody>
      <dsp:txXfrm>
        <a:off x="5256822" y="1174433"/>
        <a:ext cx="1870576" cy="1485327"/>
      </dsp:txXfrm>
    </dsp:sp>
    <dsp:sp modelId="{AA2F066A-5FF6-4414-8BA4-48E94A472CF5}">
      <dsp:nvSpPr>
        <dsp:cNvPr id="0" name=""/>
        <dsp:cNvSpPr/>
      </dsp:nvSpPr>
      <dsp:spPr>
        <a:xfrm>
          <a:off x="3712854" y="580599"/>
          <a:ext cx="1484584" cy="14845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Compliance</a:t>
          </a:r>
          <a:endParaRPr lang="nl-NL" sz="1300" kern="1200" dirty="0"/>
        </a:p>
      </dsp:txBody>
      <dsp:txXfrm>
        <a:off x="3930266" y="798011"/>
        <a:ext cx="1049760" cy="1049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24BD0-EB91-4A4B-B8A1-5A806099F9FB}">
      <dsp:nvSpPr>
        <dsp:cNvPr id="0" name=""/>
        <dsp:cNvSpPr/>
      </dsp:nvSpPr>
      <dsp:spPr>
        <a:xfrm>
          <a:off x="1552759" y="282822"/>
          <a:ext cx="3834460" cy="3834460"/>
        </a:xfrm>
        <a:prstGeom prst="pie">
          <a:avLst>
            <a:gd name="adj1" fmla="val 162000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1" kern="1200" dirty="0" err="1"/>
            <a:t>Programmes</a:t>
          </a:r>
          <a:r>
            <a:rPr lang="nl-NL" sz="1300" b="1" kern="1200" dirty="0"/>
            <a:t> </a:t>
          </a:r>
          <a:r>
            <a:rPr lang="nl-NL" sz="1100" kern="1200" dirty="0"/>
            <a:t>Policy Framing</a:t>
          </a:r>
          <a:endParaRPr lang="nl-NL" sz="1100" b="1" kern="1200" dirty="0"/>
        </a:p>
      </dsp:txBody>
      <dsp:txXfrm>
        <a:off x="3588218" y="1077560"/>
        <a:ext cx="1415098" cy="1049911"/>
      </dsp:txXfrm>
    </dsp:sp>
    <dsp:sp modelId="{7EFF66FB-057A-4570-93B7-136DDC45F465}">
      <dsp:nvSpPr>
        <dsp:cNvPr id="0" name=""/>
        <dsp:cNvSpPr/>
      </dsp:nvSpPr>
      <dsp:spPr>
        <a:xfrm>
          <a:off x="1552759" y="411550"/>
          <a:ext cx="3834460" cy="3834460"/>
        </a:xfrm>
        <a:prstGeom prst="pie">
          <a:avLst>
            <a:gd name="adj1" fmla="val 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1" kern="1200" dirty="0"/>
            <a:t>Legal </a:t>
          </a:r>
          <a:r>
            <a:rPr lang="nl-NL" sz="1300" b="1" kern="1200" dirty="0" err="1"/>
            <a:t>Instruments</a:t>
          </a:r>
          <a:r>
            <a:rPr lang="nl-NL" sz="1300" b="1" kern="1200" dirty="0"/>
            <a:t> </a:t>
          </a:r>
          <a:r>
            <a:rPr lang="nl-NL" sz="1100" kern="1200" dirty="0"/>
            <a:t>Policy </a:t>
          </a:r>
          <a:r>
            <a:rPr lang="nl-NL" sz="1100" kern="1200" dirty="0" err="1"/>
            <a:t>Implementation</a:t>
          </a:r>
          <a:endParaRPr lang="nl-NL" sz="1100" kern="1200" dirty="0"/>
        </a:p>
      </dsp:txBody>
      <dsp:txXfrm>
        <a:off x="3588218" y="2401362"/>
        <a:ext cx="1415098" cy="1049911"/>
      </dsp:txXfrm>
    </dsp:sp>
    <dsp:sp modelId="{1F2D70AF-8C8B-41C6-9E82-83906DD0B8A6}">
      <dsp:nvSpPr>
        <dsp:cNvPr id="0" name=""/>
        <dsp:cNvSpPr/>
      </dsp:nvSpPr>
      <dsp:spPr>
        <a:xfrm>
          <a:off x="1424031" y="411550"/>
          <a:ext cx="3834460" cy="3834460"/>
        </a:xfrm>
        <a:prstGeom prst="pie">
          <a:avLst>
            <a:gd name="adj1" fmla="val 5400000"/>
            <a:gd name="adj2" fmla="val 10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1" kern="1200" dirty="0"/>
            <a:t>Monitoring &amp; </a:t>
          </a:r>
          <a:r>
            <a:rPr lang="nl-NL" sz="1300" b="1" kern="1200" dirty="0" err="1"/>
            <a:t>Enforcement</a:t>
          </a:r>
          <a:r>
            <a:rPr lang="nl-NL" sz="1300" kern="1200" dirty="0"/>
            <a:t> </a:t>
          </a:r>
          <a:r>
            <a:rPr lang="nl-NL" sz="1100" kern="1200" dirty="0"/>
            <a:t>Monitoring</a:t>
          </a:r>
          <a:r>
            <a:rPr lang="nl-NL" sz="1300" kern="1200" dirty="0"/>
            <a:t> </a:t>
          </a:r>
          <a:r>
            <a:rPr lang="nl-NL" sz="1100" kern="1200" dirty="0"/>
            <a:t>&amp;</a:t>
          </a:r>
          <a:r>
            <a:rPr lang="nl-NL" sz="1300" kern="1200" dirty="0"/>
            <a:t> </a:t>
          </a:r>
          <a:r>
            <a:rPr lang="nl-NL" sz="1100" kern="1200" dirty="0"/>
            <a:t>Evaluation</a:t>
          </a:r>
        </a:p>
      </dsp:txBody>
      <dsp:txXfrm>
        <a:off x="1807933" y="2401362"/>
        <a:ext cx="1415098" cy="1049911"/>
      </dsp:txXfrm>
    </dsp:sp>
    <dsp:sp modelId="{10059EC6-D19F-488C-9B93-4A91FB99EDA2}">
      <dsp:nvSpPr>
        <dsp:cNvPr id="0" name=""/>
        <dsp:cNvSpPr/>
      </dsp:nvSpPr>
      <dsp:spPr>
        <a:xfrm>
          <a:off x="1424031" y="282822"/>
          <a:ext cx="3834460" cy="3834460"/>
        </a:xfrm>
        <a:prstGeom prst="pie">
          <a:avLst>
            <a:gd name="adj1" fmla="val 108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300" b="1" kern="1200" dirty="0"/>
            <a:t>Goal setting</a:t>
          </a:r>
          <a:r>
            <a:rPr lang="nl-NL" sz="1300" kern="1200" dirty="0"/>
            <a:t> </a:t>
          </a:r>
          <a:r>
            <a:rPr lang="nl-NL" sz="1100" b="0" kern="1200" dirty="0" err="1"/>
            <a:t>Problem</a:t>
          </a:r>
          <a:r>
            <a:rPr lang="nl-NL" sz="1100" b="0" kern="1200" dirty="0"/>
            <a:t> Framing</a:t>
          </a:r>
          <a:endParaRPr lang="nl-NL" sz="1100" kern="1200" dirty="0"/>
        </a:p>
      </dsp:txBody>
      <dsp:txXfrm>
        <a:off x="1807933" y="1077560"/>
        <a:ext cx="1415098" cy="1049911"/>
      </dsp:txXfrm>
    </dsp:sp>
    <dsp:sp modelId="{668FD47D-258B-4D45-ACFE-F41B2726F4AD}">
      <dsp:nvSpPr>
        <dsp:cNvPr id="0" name=""/>
        <dsp:cNvSpPr/>
      </dsp:nvSpPr>
      <dsp:spPr>
        <a:xfrm>
          <a:off x="1315388" y="45451"/>
          <a:ext cx="4309203" cy="4309203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21727-145C-4591-B6CE-1EAB60CE5EF9}">
      <dsp:nvSpPr>
        <dsp:cNvPr id="0" name=""/>
        <dsp:cNvSpPr/>
      </dsp:nvSpPr>
      <dsp:spPr>
        <a:xfrm>
          <a:off x="1315388" y="174179"/>
          <a:ext cx="4309203" cy="4309203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599ABA-E887-4EE3-AA60-744B5A8C9B78}">
      <dsp:nvSpPr>
        <dsp:cNvPr id="0" name=""/>
        <dsp:cNvSpPr/>
      </dsp:nvSpPr>
      <dsp:spPr>
        <a:xfrm>
          <a:off x="1186659" y="174179"/>
          <a:ext cx="4309203" cy="4309203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4D3916-C775-4908-ADF1-6431768F35F6}">
      <dsp:nvSpPr>
        <dsp:cNvPr id="0" name=""/>
        <dsp:cNvSpPr/>
      </dsp:nvSpPr>
      <dsp:spPr>
        <a:xfrm>
          <a:off x="1186659" y="45451"/>
          <a:ext cx="4309203" cy="4309203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238E9-D949-48AF-8B27-16AF095B4E08}" type="datetime1">
              <a:rPr lang="nl-NL" smtClean="0"/>
              <a:pPr/>
              <a:t>15-9-2016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D404A-0D1E-4AE6-A454-1F92136859A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07404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09EE1-82ED-4793-AB66-5CFDFB385CAC}" type="datetime1">
              <a:rPr lang="nl-NL" smtClean="0"/>
              <a:pPr/>
              <a:t>15-9-2016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404A7-80C5-47C1-8C7B-1F10AD0B9A8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1207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404A7-80C5-47C1-8C7B-1F10AD0B9A8E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181E810-5099-4C43-AAD6-B7D8C249FA36}" type="datetime1">
              <a:rPr lang="nl-NL" smtClean="0"/>
              <a:pPr/>
              <a:t>15-9-2016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3428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676CA76-45A1-4294-84E4-6B3D6DDA6FCE}" type="datetime1">
              <a:rPr lang="nl-NL" smtClean="0"/>
              <a:pPr/>
              <a:t>15-9-2016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D404A7-80C5-47C1-8C7B-1F10AD0B9A8E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 =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degree to which stakeholders have the opportunity to influence the outcome of the policy process.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Arnsteins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ladder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degree to which each member of a community has the opportunity to participate in each phase of the policy process.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BF09EE1-82ED-4793-AB66-5CFDFB385CAC}" type="datetime1">
              <a:rPr lang="nl-NL" smtClean="0"/>
              <a:pPr/>
              <a:t>15-9-2016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D404A7-80C5-47C1-8C7B-1F10AD0B9A8E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7935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BF09EE1-82ED-4793-AB66-5CFDFB385CAC}" type="datetime1">
              <a:rPr lang="nl-NL" smtClean="0"/>
              <a:pPr/>
              <a:t>15-9-2016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D404A7-80C5-47C1-8C7B-1F10AD0B9A8E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5422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we </a:t>
            </a:r>
            <a:r>
              <a:rPr lang="nl-NL" dirty="0" err="1"/>
              <a:t>see</a:t>
            </a:r>
            <a:r>
              <a:rPr lang="nl-NL" dirty="0"/>
              <a:t> is </a:t>
            </a:r>
            <a:r>
              <a:rPr lang="nl-NL" dirty="0" err="1"/>
              <a:t>that</a:t>
            </a:r>
            <a:r>
              <a:rPr lang="nl-NL" dirty="0"/>
              <a:t> in England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government</a:t>
            </a:r>
            <a:r>
              <a:rPr lang="nl-NL" baseline="0" dirty="0"/>
              <a:t> is more </a:t>
            </a:r>
            <a:r>
              <a:rPr lang="nl-NL" baseline="0" dirty="0" err="1"/>
              <a:t>willing</a:t>
            </a:r>
            <a:r>
              <a:rPr lang="nl-NL" baseline="0" dirty="0"/>
              <a:t> </a:t>
            </a:r>
            <a:r>
              <a:rPr lang="nl-NL" baseline="0" dirty="0" err="1"/>
              <a:t>involve</a:t>
            </a:r>
            <a:r>
              <a:rPr lang="nl-NL" baseline="0" dirty="0"/>
              <a:t> </a:t>
            </a:r>
            <a:r>
              <a:rPr lang="nl-NL" baseline="0" dirty="0" err="1"/>
              <a:t>participation</a:t>
            </a:r>
            <a:r>
              <a:rPr lang="nl-NL" baseline="0" dirty="0"/>
              <a:t> in </a:t>
            </a:r>
            <a:r>
              <a:rPr lang="nl-NL" baseline="0" dirty="0" err="1"/>
              <a:t>decision</a:t>
            </a:r>
            <a:r>
              <a:rPr lang="nl-NL" baseline="0" dirty="0"/>
              <a:t>-making </a:t>
            </a:r>
            <a:r>
              <a:rPr lang="nl-NL" baseline="0" dirty="0" err="1"/>
              <a:t>process</a:t>
            </a:r>
            <a:r>
              <a:rPr lang="nl-NL" baseline="0" dirty="0"/>
              <a:t>. The Netherlands </a:t>
            </a:r>
            <a:r>
              <a:rPr lang="nl-NL" baseline="0" dirty="0" err="1"/>
              <a:t>we’re</a:t>
            </a:r>
            <a:r>
              <a:rPr lang="nl-NL" baseline="0" dirty="0"/>
              <a:t> </a:t>
            </a:r>
            <a:r>
              <a:rPr lang="nl-NL" baseline="0" dirty="0" err="1"/>
              <a:t>very</a:t>
            </a:r>
            <a:r>
              <a:rPr lang="nl-NL" baseline="0" dirty="0"/>
              <a:t> </a:t>
            </a:r>
            <a:r>
              <a:rPr lang="nl-NL" baseline="0" dirty="0" err="1"/>
              <a:t>reluctant</a:t>
            </a:r>
            <a:r>
              <a:rPr lang="nl-NL" baseline="0" dirty="0"/>
              <a:t>. </a:t>
            </a:r>
            <a:r>
              <a:rPr lang="nl-NL" baseline="0" dirty="0" err="1"/>
              <a:t>With</a:t>
            </a:r>
            <a:r>
              <a:rPr lang="nl-NL" baseline="0" dirty="0"/>
              <a:t> </a:t>
            </a:r>
            <a:r>
              <a:rPr lang="nl-NL" baseline="0" dirty="0" err="1"/>
              <a:t>regard</a:t>
            </a:r>
            <a:r>
              <a:rPr lang="nl-NL" baseline="0" dirty="0"/>
              <a:t>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depth</a:t>
            </a:r>
            <a:r>
              <a:rPr lang="nl-NL" baseline="0" dirty="0"/>
              <a:t> of </a:t>
            </a:r>
            <a:r>
              <a:rPr lang="nl-NL" baseline="0" dirty="0" err="1"/>
              <a:t>participation</a:t>
            </a:r>
            <a:r>
              <a:rPr lang="nl-NL" baseline="0" dirty="0"/>
              <a:t>, England even scores </a:t>
            </a:r>
            <a:r>
              <a:rPr lang="nl-NL" baseline="0" dirty="0" err="1"/>
              <a:t>higher</a:t>
            </a:r>
            <a:r>
              <a:rPr lang="nl-NL" baseline="0" dirty="0"/>
              <a:t> </a:t>
            </a:r>
            <a:r>
              <a:rPr lang="nl-NL" baseline="0" dirty="0" err="1"/>
              <a:t>with</a:t>
            </a:r>
            <a:r>
              <a:rPr lang="nl-NL" baseline="0" dirty="0"/>
              <a:t> more </a:t>
            </a:r>
            <a:r>
              <a:rPr lang="nl-NL" baseline="0" dirty="0" err="1"/>
              <a:t>possibilities</a:t>
            </a:r>
            <a:r>
              <a:rPr lang="nl-NL" baseline="0" dirty="0"/>
              <a:t>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influence</a:t>
            </a:r>
            <a:r>
              <a:rPr lang="nl-NL" baseline="0" dirty="0"/>
              <a:t> </a:t>
            </a:r>
            <a:r>
              <a:rPr lang="nl-NL" baseline="0" dirty="0" err="1"/>
              <a:t>and</a:t>
            </a:r>
            <a:r>
              <a:rPr lang="nl-NL" baseline="0" dirty="0"/>
              <a:t> </a:t>
            </a:r>
            <a:r>
              <a:rPr lang="nl-NL" baseline="0" dirty="0" err="1"/>
              <a:t>shape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outcome</a:t>
            </a:r>
            <a:r>
              <a:rPr lang="nl-NL" baseline="0" dirty="0"/>
              <a:t> of </a:t>
            </a:r>
            <a:r>
              <a:rPr lang="nl-NL" baseline="0" dirty="0" err="1"/>
              <a:t>fhe</a:t>
            </a:r>
            <a:r>
              <a:rPr lang="nl-NL" baseline="0" dirty="0"/>
              <a:t> </a:t>
            </a:r>
            <a:r>
              <a:rPr lang="nl-NL" baseline="0" dirty="0" err="1"/>
              <a:t>final</a:t>
            </a:r>
            <a:r>
              <a:rPr lang="nl-NL" baseline="0" dirty="0"/>
              <a:t> </a:t>
            </a:r>
            <a:r>
              <a:rPr lang="nl-NL" baseline="0" dirty="0" err="1"/>
              <a:t>decision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whole</a:t>
            </a:r>
            <a:r>
              <a:rPr lang="nl-NL" baseline="0" dirty="0"/>
              <a:t> policy </a:t>
            </a:r>
            <a:r>
              <a:rPr lang="nl-NL" baseline="0" dirty="0" err="1"/>
              <a:t>cycle</a:t>
            </a:r>
            <a:r>
              <a:rPr lang="nl-NL" baseline="0" dirty="0"/>
              <a:t>. More important, in England </a:t>
            </a:r>
            <a:r>
              <a:rPr lang="nl-NL" baseline="0" dirty="0" err="1"/>
              <a:t>there</a:t>
            </a:r>
            <a:r>
              <a:rPr lang="nl-NL" baseline="0" dirty="0"/>
              <a:t> are more </a:t>
            </a:r>
            <a:r>
              <a:rPr lang="nl-NL" baseline="0" dirty="0" err="1"/>
              <a:t>possibilities</a:t>
            </a:r>
            <a:r>
              <a:rPr lang="nl-NL" baseline="0" dirty="0"/>
              <a:t>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participate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different stages of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phases</a:t>
            </a:r>
            <a:r>
              <a:rPr lang="nl-NL" baseline="0" dirty="0"/>
              <a:t> </a:t>
            </a:r>
            <a:r>
              <a:rPr lang="nl-NL" baseline="0" dirty="0" err="1"/>
              <a:t>within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policy </a:t>
            </a:r>
            <a:r>
              <a:rPr lang="nl-NL" baseline="0" dirty="0" err="1"/>
              <a:t>cycle</a:t>
            </a:r>
            <a:r>
              <a:rPr lang="nl-NL" baseline="0" dirty="0"/>
              <a:t>. </a:t>
            </a:r>
            <a:r>
              <a:rPr lang="nl-NL" baseline="0" dirty="0" err="1"/>
              <a:t>So</a:t>
            </a:r>
            <a:r>
              <a:rPr lang="nl-NL" baseline="0" dirty="0"/>
              <a:t>, in </a:t>
            </a:r>
            <a:r>
              <a:rPr lang="nl-NL" baseline="0" dirty="0" err="1"/>
              <a:t>the</a:t>
            </a:r>
            <a:r>
              <a:rPr lang="nl-NL" baseline="0" dirty="0"/>
              <a:t> end we </a:t>
            </a:r>
            <a:r>
              <a:rPr lang="nl-NL" baseline="0" dirty="0" err="1"/>
              <a:t>can</a:t>
            </a:r>
            <a:r>
              <a:rPr lang="nl-NL" baseline="0" dirty="0"/>
              <a:t> </a:t>
            </a:r>
            <a:r>
              <a:rPr lang="nl-NL" baseline="0" dirty="0" err="1"/>
              <a:t>conclude</a:t>
            </a:r>
            <a:r>
              <a:rPr lang="nl-NL" baseline="0" dirty="0"/>
              <a:t> </a:t>
            </a:r>
            <a:r>
              <a:rPr lang="nl-NL" baseline="0" dirty="0" err="1"/>
              <a:t>that</a:t>
            </a:r>
            <a:r>
              <a:rPr lang="nl-NL" baseline="0" dirty="0"/>
              <a:t> </a:t>
            </a:r>
            <a:r>
              <a:rPr lang="nl-NL" baseline="0" dirty="0" err="1"/>
              <a:t>surface</a:t>
            </a:r>
            <a:r>
              <a:rPr lang="nl-NL" baseline="0" dirty="0"/>
              <a:t> water </a:t>
            </a:r>
            <a:r>
              <a:rPr lang="nl-NL" baseline="0" dirty="0" err="1"/>
              <a:t>quality</a:t>
            </a:r>
            <a:r>
              <a:rPr lang="nl-NL" baseline="0" dirty="0"/>
              <a:t> policy in England is more </a:t>
            </a:r>
            <a:r>
              <a:rPr lang="nl-NL" baseline="0" dirty="0" err="1"/>
              <a:t>legitimate</a:t>
            </a:r>
            <a:r>
              <a:rPr lang="nl-NL" baseline="0" dirty="0"/>
              <a:t> </a:t>
            </a:r>
            <a:r>
              <a:rPr lang="nl-NL" baseline="0" dirty="0" err="1"/>
              <a:t>than</a:t>
            </a:r>
            <a:r>
              <a:rPr lang="nl-NL" baseline="0" dirty="0"/>
              <a:t> in </a:t>
            </a:r>
            <a:r>
              <a:rPr lang="nl-NL" baseline="0" dirty="0" err="1"/>
              <a:t>the</a:t>
            </a:r>
            <a:r>
              <a:rPr lang="nl-NL" baseline="0" dirty="0"/>
              <a:t> Netherlands, but is </a:t>
            </a:r>
            <a:r>
              <a:rPr lang="nl-NL" baseline="0" dirty="0" err="1"/>
              <a:t>it</a:t>
            </a:r>
            <a:r>
              <a:rPr lang="nl-NL" baseline="0" dirty="0"/>
              <a:t> </a:t>
            </a:r>
            <a:r>
              <a:rPr lang="nl-NL" baseline="0" dirty="0" err="1"/>
              <a:t>also</a:t>
            </a:r>
            <a:r>
              <a:rPr lang="nl-NL" baseline="0" dirty="0"/>
              <a:t> </a:t>
            </a:r>
            <a:r>
              <a:rPr lang="nl-NL" baseline="0" dirty="0" err="1"/>
              <a:t>effective</a:t>
            </a:r>
            <a:r>
              <a:rPr lang="nl-NL" baseline="0" dirty="0"/>
              <a:t>? </a:t>
            </a:r>
            <a:r>
              <a:rPr lang="nl-NL" baseline="0" dirty="0" err="1"/>
              <a:t>That’s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question. We </a:t>
            </a:r>
            <a:r>
              <a:rPr lang="nl-NL" baseline="0" dirty="0" err="1"/>
              <a:t>see</a:t>
            </a:r>
            <a:r>
              <a:rPr lang="nl-NL" baseline="0" dirty="0"/>
              <a:t> </a:t>
            </a:r>
            <a:r>
              <a:rPr lang="nl-NL" baseline="0" dirty="0" err="1"/>
              <a:t>there</a:t>
            </a:r>
            <a:r>
              <a:rPr lang="nl-NL" baseline="0" dirty="0"/>
              <a:t> are no or </a:t>
            </a:r>
            <a:r>
              <a:rPr lang="nl-NL" baseline="0" dirty="0" err="1"/>
              <a:t>less</a:t>
            </a:r>
            <a:r>
              <a:rPr lang="nl-NL" baseline="0" dirty="0"/>
              <a:t> </a:t>
            </a:r>
            <a:r>
              <a:rPr lang="nl-NL" baseline="0" dirty="0" err="1"/>
              <a:t>possibilities</a:t>
            </a:r>
            <a:r>
              <a:rPr lang="nl-NL" baseline="0" dirty="0"/>
              <a:t> </a:t>
            </a:r>
            <a:r>
              <a:rPr lang="nl-NL" baseline="0" dirty="0" err="1"/>
              <a:t>for</a:t>
            </a:r>
            <a:r>
              <a:rPr lang="nl-NL" baseline="0" dirty="0"/>
              <a:t> stakeholders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initiate</a:t>
            </a:r>
            <a:r>
              <a:rPr lang="nl-NL" baseline="0" dirty="0"/>
              <a:t> </a:t>
            </a:r>
            <a:r>
              <a:rPr lang="nl-NL" baseline="0" dirty="0" err="1"/>
              <a:t>an</a:t>
            </a:r>
            <a:r>
              <a:rPr lang="nl-NL" baseline="0" dirty="0"/>
              <a:t> </a:t>
            </a:r>
            <a:r>
              <a:rPr lang="nl-NL" baseline="0" dirty="0" err="1"/>
              <a:t>enforcement</a:t>
            </a:r>
            <a:r>
              <a:rPr lang="nl-NL" baseline="0" dirty="0"/>
              <a:t> procedure in England. </a:t>
            </a:r>
            <a:r>
              <a:rPr lang="nl-NL" baseline="0" dirty="0" err="1"/>
              <a:t>So</a:t>
            </a:r>
            <a:r>
              <a:rPr lang="nl-NL" baseline="0" dirty="0"/>
              <a:t>, </a:t>
            </a:r>
            <a:r>
              <a:rPr lang="nl-NL" baseline="0" dirty="0" err="1"/>
              <a:t>the</a:t>
            </a:r>
            <a:r>
              <a:rPr lang="nl-NL" baseline="0" dirty="0"/>
              <a:t> follow up of </a:t>
            </a:r>
            <a:r>
              <a:rPr lang="nl-NL" baseline="0" dirty="0" err="1"/>
              <a:t>my</a:t>
            </a:r>
            <a:r>
              <a:rPr lang="nl-NL" baseline="0" dirty="0"/>
              <a:t> research is </a:t>
            </a:r>
            <a:r>
              <a:rPr lang="nl-NL" baseline="0" dirty="0" err="1"/>
              <a:t>to</a:t>
            </a:r>
            <a:r>
              <a:rPr lang="nl-NL" baseline="0" dirty="0"/>
              <a:t> go </a:t>
            </a:r>
            <a:r>
              <a:rPr lang="nl-NL" baseline="0" dirty="0" err="1"/>
              <a:t>into</a:t>
            </a:r>
            <a:r>
              <a:rPr lang="nl-NL" baseline="0" dirty="0"/>
              <a:t> </a:t>
            </a:r>
            <a:r>
              <a:rPr lang="nl-NL" baseline="0" dirty="0" err="1"/>
              <a:t>depth</a:t>
            </a:r>
            <a:r>
              <a:rPr lang="nl-NL" baseline="0" dirty="0"/>
              <a:t> </a:t>
            </a:r>
            <a:r>
              <a:rPr lang="nl-NL" baseline="0" dirty="0" err="1"/>
              <a:t>with</a:t>
            </a:r>
            <a:r>
              <a:rPr lang="nl-NL" baseline="0" dirty="0"/>
              <a:t> </a:t>
            </a:r>
            <a:r>
              <a:rPr lang="nl-NL" baseline="0" dirty="0" err="1"/>
              <a:t>regard</a:t>
            </a:r>
            <a:r>
              <a:rPr lang="nl-NL" baseline="0" dirty="0"/>
              <a:t>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possibilities</a:t>
            </a:r>
            <a:r>
              <a:rPr lang="nl-NL" baseline="0" dirty="0"/>
              <a:t> </a:t>
            </a:r>
            <a:r>
              <a:rPr lang="nl-NL" baseline="0" dirty="0" err="1"/>
              <a:t>for</a:t>
            </a:r>
            <a:r>
              <a:rPr lang="nl-NL" baseline="0" dirty="0"/>
              <a:t> stakeholders </a:t>
            </a:r>
            <a:r>
              <a:rPr lang="nl-NL" baseline="0" dirty="0" err="1"/>
              <a:t>to</a:t>
            </a:r>
            <a:r>
              <a:rPr lang="nl-NL" baseline="0" dirty="0"/>
              <a:t> </a:t>
            </a:r>
            <a:r>
              <a:rPr lang="nl-NL" baseline="0" dirty="0" err="1"/>
              <a:t>pursue</a:t>
            </a:r>
            <a:r>
              <a:rPr lang="nl-NL" baseline="0" dirty="0"/>
              <a:t> compliance, </a:t>
            </a:r>
            <a:r>
              <a:rPr lang="nl-NL" baseline="0" dirty="0" err="1"/>
              <a:t>thus</a:t>
            </a:r>
            <a:r>
              <a:rPr lang="nl-NL" baseline="0" dirty="0"/>
              <a:t> </a:t>
            </a:r>
            <a:r>
              <a:rPr lang="nl-NL" baseline="0" dirty="0" err="1"/>
              <a:t>the</a:t>
            </a:r>
            <a:r>
              <a:rPr lang="nl-NL" baseline="0" dirty="0"/>
              <a:t> </a:t>
            </a:r>
            <a:r>
              <a:rPr lang="nl-NL" baseline="0" dirty="0" err="1"/>
              <a:t>effectiveness</a:t>
            </a:r>
            <a:r>
              <a:rPr lang="nl-NL" baseline="0" dirty="0"/>
              <a:t> </a:t>
            </a:r>
            <a:r>
              <a:rPr lang="nl-NL" baseline="0"/>
              <a:t>part.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BF09EE1-82ED-4793-AB66-5CFDFB385CAC}" type="datetime1">
              <a:rPr lang="nl-NL" smtClean="0"/>
              <a:pPr/>
              <a:t>15-9-2016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D404A7-80C5-47C1-8C7B-1F10AD0B9A8E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3324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404A7-80C5-47C1-8C7B-1F10AD0B9A8E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E693F4-0CE7-435C-9426-0989C8B71C8A}" type="datetime1">
              <a:rPr lang="nl-NL" smtClean="0"/>
              <a:pPr/>
              <a:t>15-9-2016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61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Afbeelding 176" descr="UU_titel_roze_zonder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7"/>
            <a:ext cx="9144000" cy="6857465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hidden"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chemeClr val="accent1"/>
                </a:solidFill>
              </a:defRPr>
            </a:lvl1pPr>
          </a:lstStyle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hidden"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chemeClr val="accent1"/>
                </a:solidFill>
              </a:defRPr>
            </a:lvl1pPr>
          </a:lstStyle>
          <a:p>
            <a:fld id="{7E3F973E-A241-45E5-9BA3-3D21C25CC3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white">
          <a:xfrm>
            <a:off x="2088000" y="1834998"/>
            <a:ext cx="6372000" cy="1470025"/>
          </a:xfrm>
        </p:spPr>
        <p:txBody>
          <a:bodyPr anchor="t" anchorCtr="0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088000" y="3482165"/>
            <a:ext cx="6372000" cy="28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Voornaam Achternaam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white">
          <a:xfrm>
            <a:off x="2088000" y="6139993"/>
            <a:ext cx="2133600" cy="365125"/>
          </a:xfr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fld id="{9D37829F-B18F-4661-A55F-E9DE5C46DEBE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2088000" y="3781579"/>
            <a:ext cx="6372000" cy="288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Functieomschrijving</a:t>
            </a:r>
          </a:p>
        </p:txBody>
      </p:sp>
      <p:cxnSp>
        <p:nvCxnSpPr>
          <p:cNvPr id="10" name="Rechte verbindingslijn 9"/>
          <p:cNvCxnSpPr/>
          <p:nvPr/>
        </p:nvCxnSpPr>
        <p:spPr bwMode="white">
          <a:xfrm>
            <a:off x="2094196" y="3334040"/>
            <a:ext cx="4068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8" name="Groep 17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79" name="AutoShape 7"/>
            <p:cNvSpPr>
              <a:spLocks noChangeAspect="1" noChangeArrowheads="1" noTextEdit="1"/>
            </p:cNvSpPr>
            <p:nvPr userDrawn="1"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Freeform 9"/>
            <p:cNvSpPr>
              <a:spLocks/>
            </p:cNvSpPr>
            <p:nvPr userDrawn="1"/>
          </p:nvSpPr>
          <p:spPr bwMode="auto">
            <a:xfrm>
              <a:off x="868363" y="0"/>
              <a:ext cx="1063625" cy="6858000"/>
            </a:xfrm>
            <a:custGeom>
              <a:avLst/>
              <a:gdLst/>
              <a:ahLst/>
              <a:cxnLst>
                <a:cxn ang="0">
                  <a:pos x="40" y="3673"/>
                </a:cxn>
                <a:cxn ang="0">
                  <a:pos x="119" y="0"/>
                </a:cxn>
                <a:cxn ang="0">
                  <a:pos x="79" y="0"/>
                </a:cxn>
                <a:cxn ang="0">
                  <a:pos x="0" y="3673"/>
                </a:cxn>
                <a:cxn ang="0">
                  <a:pos x="4725" y="30720"/>
                </a:cxn>
                <a:cxn ang="0">
                  <a:pos x="4767" y="30720"/>
                </a:cxn>
                <a:cxn ang="0">
                  <a:pos x="40" y="3673"/>
                </a:cxn>
              </a:cxnLst>
              <a:rect l="0" t="0" r="r" b="b"/>
              <a:pathLst>
                <a:path w="4767" h="30720">
                  <a:moveTo>
                    <a:pt x="40" y="3673"/>
                  </a:moveTo>
                  <a:cubicBezTo>
                    <a:pt x="40" y="2482"/>
                    <a:pt x="67" y="1200"/>
                    <a:pt x="11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27" y="1200"/>
                    <a:pt x="0" y="2482"/>
                    <a:pt x="0" y="3673"/>
                  </a:cubicBezTo>
                  <a:cubicBezTo>
                    <a:pt x="0" y="12930"/>
                    <a:pt x="1589" y="22030"/>
                    <a:pt x="4725" y="30720"/>
                  </a:cubicBezTo>
                  <a:cubicBezTo>
                    <a:pt x="4767" y="30720"/>
                    <a:pt x="4767" y="30720"/>
                    <a:pt x="4767" y="30720"/>
                  </a:cubicBezTo>
                  <a:cubicBezTo>
                    <a:pt x="1630" y="22030"/>
                    <a:pt x="40" y="12930"/>
                    <a:pt x="40" y="3673"/>
                  </a:cubicBezTo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1" name="Freeform 10"/>
            <p:cNvSpPr>
              <a:spLocks/>
            </p:cNvSpPr>
            <p:nvPr userDrawn="1"/>
          </p:nvSpPr>
          <p:spPr bwMode="white">
            <a:xfrm>
              <a:off x="1295400" y="720725"/>
              <a:ext cx="174625" cy="144463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3" y="0"/>
                </a:cxn>
                <a:cxn ang="0">
                  <a:pos x="783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3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8" y="585"/>
                </a:cxn>
                <a:cxn ang="0">
                  <a:pos x="619" y="395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3" h="653">
                  <a:moveTo>
                    <a:pt x="516" y="0"/>
                  </a:moveTo>
                  <a:cubicBezTo>
                    <a:pt x="783" y="0"/>
                    <a:pt x="783" y="0"/>
                    <a:pt x="783" y="0"/>
                  </a:cubicBezTo>
                  <a:cubicBezTo>
                    <a:pt x="783" y="40"/>
                    <a:pt x="783" y="40"/>
                    <a:pt x="783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0"/>
                    <a:pt x="514" y="653"/>
                    <a:pt x="392" y="653"/>
                  </a:cubicBezTo>
                  <a:cubicBezTo>
                    <a:pt x="207" y="653"/>
                    <a:pt x="90" y="573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8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59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8" y="585"/>
                  </a:cubicBezTo>
                  <a:cubicBezTo>
                    <a:pt x="553" y="585"/>
                    <a:pt x="619" y="509"/>
                    <a:pt x="619" y="395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9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4" name="Freeform 11"/>
            <p:cNvSpPr>
              <a:spLocks/>
            </p:cNvSpPr>
            <p:nvPr userDrawn="1"/>
          </p:nvSpPr>
          <p:spPr bwMode="white">
            <a:xfrm>
              <a:off x="1466850" y="763588"/>
              <a:ext cx="123825" cy="98425"/>
            </a:xfrm>
            <a:custGeom>
              <a:avLst/>
              <a:gdLst/>
              <a:ahLst/>
              <a:cxnLst>
                <a:cxn ang="0">
                  <a:pos x="494" y="349"/>
                </a:cxn>
                <a:cxn ang="0">
                  <a:pos x="552" y="409"/>
                </a:cxn>
                <a:cxn ang="0">
                  <a:pos x="552" y="442"/>
                </a:cxn>
                <a:cxn ang="0">
                  <a:pos x="310" y="442"/>
                </a:cxn>
                <a:cxn ang="0">
                  <a:pos x="310" y="409"/>
                </a:cxn>
                <a:cxn ang="0">
                  <a:pos x="368" y="293"/>
                </a:cxn>
                <a:cxn ang="0">
                  <a:pos x="368" y="204"/>
                </a:cxn>
                <a:cxn ang="0">
                  <a:pos x="305" y="89"/>
                </a:cxn>
                <a:cxn ang="0">
                  <a:pos x="195" y="135"/>
                </a:cxn>
                <a:cxn ang="0">
                  <a:pos x="195" y="343"/>
                </a:cxn>
                <a:cxn ang="0">
                  <a:pos x="256" y="409"/>
                </a:cxn>
                <a:cxn ang="0">
                  <a:pos x="265" y="409"/>
                </a:cxn>
                <a:cxn ang="0">
                  <a:pos x="265" y="442"/>
                </a:cxn>
                <a:cxn ang="0">
                  <a:pos x="5" y="442"/>
                </a:cxn>
                <a:cxn ang="0">
                  <a:pos x="5" y="409"/>
                </a:cxn>
                <a:cxn ang="0">
                  <a:pos x="11" y="409"/>
                </a:cxn>
                <a:cxn ang="0">
                  <a:pos x="70" y="337"/>
                </a:cxn>
                <a:cxn ang="0">
                  <a:pos x="70" y="137"/>
                </a:cxn>
                <a:cxn ang="0">
                  <a:pos x="22" y="91"/>
                </a:cxn>
                <a:cxn ang="0">
                  <a:pos x="0" y="84"/>
                </a:cxn>
                <a:cxn ang="0">
                  <a:pos x="0" y="60"/>
                </a:cxn>
                <a:cxn ang="0">
                  <a:pos x="176" y="0"/>
                </a:cxn>
                <a:cxn ang="0">
                  <a:pos x="195" y="0"/>
                </a:cxn>
                <a:cxn ang="0">
                  <a:pos x="195" y="92"/>
                </a:cxn>
                <a:cxn ang="0">
                  <a:pos x="386" y="11"/>
                </a:cxn>
                <a:cxn ang="0">
                  <a:pos x="494" y="188"/>
                </a:cxn>
                <a:cxn ang="0">
                  <a:pos x="494" y="349"/>
                </a:cxn>
              </a:cxnLst>
              <a:rect l="0" t="0" r="r" b="b"/>
              <a:pathLst>
                <a:path w="552" h="442">
                  <a:moveTo>
                    <a:pt x="494" y="349"/>
                  </a:moveTo>
                  <a:cubicBezTo>
                    <a:pt x="494" y="399"/>
                    <a:pt x="512" y="409"/>
                    <a:pt x="552" y="409"/>
                  </a:cubicBezTo>
                  <a:cubicBezTo>
                    <a:pt x="552" y="442"/>
                    <a:pt x="552" y="442"/>
                    <a:pt x="552" y="442"/>
                  </a:cubicBezTo>
                  <a:cubicBezTo>
                    <a:pt x="310" y="442"/>
                    <a:pt x="310" y="442"/>
                    <a:pt x="310" y="442"/>
                  </a:cubicBezTo>
                  <a:cubicBezTo>
                    <a:pt x="310" y="409"/>
                    <a:pt x="310" y="409"/>
                    <a:pt x="310" y="409"/>
                  </a:cubicBezTo>
                  <a:cubicBezTo>
                    <a:pt x="352" y="406"/>
                    <a:pt x="368" y="377"/>
                    <a:pt x="368" y="293"/>
                  </a:cubicBezTo>
                  <a:cubicBezTo>
                    <a:pt x="368" y="204"/>
                    <a:pt x="368" y="204"/>
                    <a:pt x="368" y="204"/>
                  </a:cubicBezTo>
                  <a:cubicBezTo>
                    <a:pt x="368" y="121"/>
                    <a:pt x="346" y="89"/>
                    <a:pt x="305" y="89"/>
                  </a:cubicBezTo>
                  <a:cubicBezTo>
                    <a:pt x="273" y="89"/>
                    <a:pt x="239" y="105"/>
                    <a:pt x="195" y="135"/>
                  </a:cubicBezTo>
                  <a:cubicBezTo>
                    <a:pt x="195" y="343"/>
                    <a:pt x="195" y="343"/>
                    <a:pt x="195" y="343"/>
                  </a:cubicBezTo>
                  <a:cubicBezTo>
                    <a:pt x="195" y="390"/>
                    <a:pt x="215" y="409"/>
                    <a:pt x="256" y="409"/>
                  </a:cubicBezTo>
                  <a:cubicBezTo>
                    <a:pt x="265" y="409"/>
                    <a:pt x="265" y="409"/>
                    <a:pt x="265" y="409"/>
                  </a:cubicBezTo>
                  <a:cubicBezTo>
                    <a:pt x="265" y="442"/>
                    <a:pt x="265" y="442"/>
                    <a:pt x="265" y="442"/>
                  </a:cubicBezTo>
                  <a:cubicBezTo>
                    <a:pt x="5" y="442"/>
                    <a:pt x="5" y="442"/>
                    <a:pt x="5" y="442"/>
                  </a:cubicBezTo>
                  <a:cubicBezTo>
                    <a:pt x="5" y="409"/>
                    <a:pt x="5" y="409"/>
                    <a:pt x="5" y="409"/>
                  </a:cubicBezTo>
                  <a:cubicBezTo>
                    <a:pt x="11" y="409"/>
                    <a:pt x="11" y="409"/>
                    <a:pt x="11" y="409"/>
                  </a:cubicBezTo>
                  <a:cubicBezTo>
                    <a:pt x="55" y="409"/>
                    <a:pt x="70" y="391"/>
                    <a:pt x="70" y="337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0" y="114"/>
                    <a:pt x="58" y="101"/>
                    <a:pt x="22" y="9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95" y="92"/>
                    <a:pt x="195" y="92"/>
                    <a:pt x="195" y="92"/>
                  </a:cubicBezTo>
                  <a:cubicBezTo>
                    <a:pt x="270" y="42"/>
                    <a:pt x="336" y="11"/>
                    <a:pt x="386" y="11"/>
                  </a:cubicBezTo>
                  <a:cubicBezTo>
                    <a:pt x="461" y="11"/>
                    <a:pt x="494" y="65"/>
                    <a:pt x="494" y="188"/>
                  </a:cubicBezTo>
                  <a:lnTo>
                    <a:pt x="494" y="34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5" name="Freeform 12"/>
            <p:cNvSpPr>
              <a:spLocks noEditPoints="1"/>
            </p:cNvSpPr>
            <p:nvPr userDrawn="1"/>
          </p:nvSpPr>
          <p:spPr bwMode="white">
            <a:xfrm>
              <a:off x="1604963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5" y="233"/>
                </a:cxn>
                <a:cxn ang="0">
                  <a:pos x="195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6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5" y="233"/>
                    <a:pt x="195" y="233"/>
                    <a:pt x="195" y="233"/>
                  </a:cubicBezTo>
                  <a:cubicBezTo>
                    <a:pt x="195" y="578"/>
                    <a:pt x="195" y="578"/>
                    <a:pt x="195" y="578"/>
                  </a:cubicBezTo>
                  <a:cubicBezTo>
                    <a:pt x="195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6" y="110"/>
                    <a:pt x="46" y="70"/>
                  </a:cubicBezTo>
                  <a:cubicBezTo>
                    <a:pt x="46" y="33"/>
                    <a:pt x="85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6" name="Freeform 13"/>
            <p:cNvSpPr>
              <a:spLocks/>
            </p:cNvSpPr>
            <p:nvPr userDrawn="1"/>
          </p:nvSpPr>
          <p:spPr bwMode="white">
            <a:xfrm>
              <a:off x="1665288" y="768350"/>
              <a:ext cx="117475" cy="95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2" y="0"/>
                </a:cxn>
                <a:cxn ang="0">
                  <a:pos x="262" y="33"/>
                </a:cxn>
                <a:cxn ang="0">
                  <a:pos x="226" y="33"/>
                </a:cxn>
                <a:cxn ang="0">
                  <a:pos x="212" y="90"/>
                </a:cxn>
                <a:cxn ang="0">
                  <a:pos x="304" y="295"/>
                </a:cxn>
                <a:cxn ang="0">
                  <a:pos x="384" y="114"/>
                </a:cxn>
                <a:cxn ang="0">
                  <a:pos x="323" y="33"/>
                </a:cxn>
                <a:cxn ang="0">
                  <a:pos x="323" y="0"/>
                </a:cxn>
                <a:cxn ang="0">
                  <a:pos x="528" y="0"/>
                </a:cxn>
                <a:cxn ang="0">
                  <a:pos x="528" y="33"/>
                </a:cxn>
                <a:cxn ang="0">
                  <a:pos x="441" y="94"/>
                </a:cxn>
                <a:cxn ang="0">
                  <a:pos x="295" y="426"/>
                </a:cxn>
                <a:cxn ang="0">
                  <a:pos x="233" y="426"/>
                </a:cxn>
                <a:cxn ang="0">
                  <a:pos x="80" y="96"/>
                </a:cxn>
                <a:cxn ang="0">
                  <a:pos x="0" y="33"/>
                </a:cxn>
                <a:cxn ang="0">
                  <a:pos x="0" y="0"/>
                </a:cxn>
              </a:cxnLst>
              <a:rect l="0" t="0" r="r" b="b"/>
              <a:pathLst>
                <a:path w="528" h="426">
                  <a:moveTo>
                    <a:pt x="0" y="0"/>
                  </a:moveTo>
                  <a:cubicBezTo>
                    <a:pt x="262" y="0"/>
                    <a:pt x="262" y="0"/>
                    <a:pt x="262" y="0"/>
                  </a:cubicBezTo>
                  <a:cubicBezTo>
                    <a:pt x="262" y="33"/>
                    <a:pt x="262" y="33"/>
                    <a:pt x="262" y="33"/>
                  </a:cubicBezTo>
                  <a:cubicBezTo>
                    <a:pt x="226" y="33"/>
                    <a:pt x="226" y="33"/>
                    <a:pt x="226" y="33"/>
                  </a:cubicBezTo>
                  <a:cubicBezTo>
                    <a:pt x="204" y="33"/>
                    <a:pt x="195" y="52"/>
                    <a:pt x="212" y="90"/>
                  </a:cubicBezTo>
                  <a:cubicBezTo>
                    <a:pt x="304" y="295"/>
                    <a:pt x="304" y="295"/>
                    <a:pt x="304" y="295"/>
                  </a:cubicBezTo>
                  <a:cubicBezTo>
                    <a:pt x="384" y="114"/>
                    <a:pt x="384" y="114"/>
                    <a:pt x="384" y="114"/>
                  </a:cubicBezTo>
                  <a:cubicBezTo>
                    <a:pt x="408" y="60"/>
                    <a:pt x="395" y="40"/>
                    <a:pt x="323" y="33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33"/>
                    <a:pt x="528" y="33"/>
                    <a:pt x="528" y="33"/>
                  </a:cubicBezTo>
                  <a:cubicBezTo>
                    <a:pt x="474" y="38"/>
                    <a:pt x="461" y="51"/>
                    <a:pt x="441" y="94"/>
                  </a:cubicBezTo>
                  <a:cubicBezTo>
                    <a:pt x="295" y="426"/>
                    <a:pt x="295" y="426"/>
                    <a:pt x="295" y="426"/>
                  </a:cubicBezTo>
                  <a:cubicBezTo>
                    <a:pt x="233" y="426"/>
                    <a:pt x="233" y="426"/>
                    <a:pt x="233" y="426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60" y="54"/>
                    <a:pt x="46" y="38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7" name="Freeform 14"/>
            <p:cNvSpPr>
              <a:spLocks noEditPoints="1"/>
            </p:cNvSpPr>
            <p:nvPr userDrawn="1"/>
          </p:nvSpPr>
          <p:spPr bwMode="white">
            <a:xfrm>
              <a:off x="17843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49" y="50"/>
                </a:cxn>
                <a:cxn ang="0">
                  <a:pos x="417" y="187"/>
                </a:cxn>
                <a:cxn ang="0">
                  <a:pos x="417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4" y="292"/>
                </a:cxn>
                <a:cxn ang="0">
                  <a:pos x="408" y="312"/>
                </a:cxn>
                <a:cxn ang="0">
                  <a:pos x="275" y="176"/>
                </a:cxn>
                <a:cxn ang="0">
                  <a:pos x="202" y="49"/>
                </a:cxn>
                <a:cxn ang="0">
                  <a:pos x="129" y="176"/>
                </a:cxn>
                <a:cxn ang="0">
                  <a:pos x="275" y="176"/>
                </a:cxn>
              </a:cxnLst>
              <a:rect l="0" t="0" r="r" b="b"/>
              <a:pathLst>
                <a:path w="417" h="442">
                  <a:moveTo>
                    <a:pt x="408" y="312"/>
                  </a:moveTo>
                  <a:cubicBezTo>
                    <a:pt x="350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7" y="18"/>
                    <a:pt x="349" y="50"/>
                  </a:cubicBezTo>
                  <a:cubicBezTo>
                    <a:pt x="410" y="110"/>
                    <a:pt x="381" y="168"/>
                    <a:pt x="417" y="187"/>
                  </a:cubicBezTo>
                  <a:cubicBezTo>
                    <a:pt x="417" y="216"/>
                    <a:pt x="417" y="216"/>
                    <a:pt x="417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8" y="366"/>
                    <a:pt x="259" y="366"/>
                  </a:cubicBezTo>
                  <a:cubicBezTo>
                    <a:pt x="297" y="366"/>
                    <a:pt x="334" y="345"/>
                    <a:pt x="384" y="292"/>
                  </a:cubicBezTo>
                  <a:lnTo>
                    <a:pt x="408" y="312"/>
                  </a:lnTo>
                  <a:close/>
                  <a:moveTo>
                    <a:pt x="275" y="176"/>
                  </a:moveTo>
                  <a:cubicBezTo>
                    <a:pt x="275" y="97"/>
                    <a:pt x="247" y="49"/>
                    <a:pt x="202" y="49"/>
                  </a:cubicBezTo>
                  <a:cubicBezTo>
                    <a:pt x="160" y="49"/>
                    <a:pt x="122" y="103"/>
                    <a:pt x="129" y="176"/>
                  </a:cubicBezTo>
                  <a:lnTo>
                    <a:pt x="275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8" name="Freeform 15"/>
            <p:cNvSpPr>
              <a:spLocks/>
            </p:cNvSpPr>
            <p:nvPr userDrawn="1"/>
          </p:nvSpPr>
          <p:spPr bwMode="white">
            <a:xfrm>
              <a:off x="1889125" y="763588"/>
              <a:ext cx="85725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09"/>
                </a:cxn>
                <a:cxn ang="0">
                  <a:pos x="7" y="409"/>
                </a:cxn>
                <a:cxn ang="0">
                  <a:pos x="65" y="337"/>
                </a:cxn>
                <a:cxn ang="0">
                  <a:pos x="65" y="170"/>
                </a:cxn>
                <a:cxn ang="0">
                  <a:pos x="27" y="101"/>
                </a:cxn>
                <a:cxn ang="0">
                  <a:pos x="0" y="89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2" y="11"/>
                </a:cxn>
                <a:cxn ang="0">
                  <a:pos x="302" y="14"/>
                </a:cxn>
                <a:cxn ang="0">
                  <a:pos x="383" y="44"/>
                </a:cxn>
                <a:cxn ang="0">
                  <a:pos x="334" y="153"/>
                </a:cxn>
                <a:cxn ang="0">
                  <a:pos x="251" y="128"/>
                </a:cxn>
                <a:cxn ang="0">
                  <a:pos x="190" y="174"/>
                </a:cxn>
                <a:cxn ang="0">
                  <a:pos x="190" y="340"/>
                </a:cxn>
                <a:cxn ang="0">
                  <a:pos x="259" y="409"/>
                </a:cxn>
                <a:cxn ang="0">
                  <a:pos x="286" y="409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7" y="409"/>
                    <a:pt x="7" y="409"/>
                    <a:pt x="7" y="409"/>
                  </a:cubicBezTo>
                  <a:cubicBezTo>
                    <a:pt x="49" y="409"/>
                    <a:pt x="65" y="391"/>
                    <a:pt x="65" y="337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5" y="123"/>
                    <a:pt x="58" y="113"/>
                    <a:pt x="27" y="101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7" y="11"/>
                    <a:pt x="282" y="11"/>
                  </a:cubicBezTo>
                  <a:cubicBezTo>
                    <a:pt x="289" y="11"/>
                    <a:pt x="297" y="12"/>
                    <a:pt x="302" y="14"/>
                  </a:cubicBezTo>
                  <a:cubicBezTo>
                    <a:pt x="383" y="44"/>
                    <a:pt x="383" y="44"/>
                    <a:pt x="383" y="44"/>
                  </a:cubicBezTo>
                  <a:cubicBezTo>
                    <a:pt x="371" y="87"/>
                    <a:pt x="354" y="124"/>
                    <a:pt x="334" y="153"/>
                  </a:cubicBezTo>
                  <a:cubicBezTo>
                    <a:pt x="302" y="141"/>
                    <a:pt x="264" y="128"/>
                    <a:pt x="251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0"/>
                    <a:pt x="190" y="340"/>
                    <a:pt x="190" y="340"/>
                  </a:cubicBezTo>
                  <a:cubicBezTo>
                    <a:pt x="190" y="390"/>
                    <a:pt x="205" y="409"/>
                    <a:pt x="259" y="409"/>
                  </a:cubicBezTo>
                  <a:cubicBezTo>
                    <a:pt x="286" y="409"/>
                    <a:pt x="286" y="409"/>
                    <a:pt x="286" y="409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9" name="Freeform 16"/>
            <p:cNvSpPr>
              <a:spLocks/>
            </p:cNvSpPr>
            <p:nvPr userDrawn="1"/>
          </p:nvSpPr>
          <p:spPr bwMode="white">
            <a:xfrm>
              <a:off x="1989138" y="766763"/>
              <a:ext cx="68263" cy="98425"/>
            </a:xfrm>
            <a:custGeom>
              <a:avLst/>
              <a:gdLst/>
              <a:ahLst/>
              <a:cxnLst>
                <a:cxn ang="0">
                  <a:pos x="0" y="310"/>
                </a:cxn>
                <a:cxn ang="0">
                  <a:pos x="33" y="310"/>
                </a:cxn>
                <a:cxn ang="0">
                  <a:pos x="140" y="398"/>
                </a:cxn>
                <a:cxn ang="0">
                  <a:pos x="193" y="351"/>
                </a:cxn>
                <a:cxn ang="0">
                  <a:pos x="0" y="131"/>
                </a:cxn>
                <a:cxn ang="0">
                  <a:pos x="161" y="0"/>
                </a:cxn>
                <a:cxn ang="0">
                  <a:pos x="277" y="22"/>
                </a:cxn>
                <a:cxn ang="0">
                  <a:pos x="279" y="132"/>
                </a:cxn>
                <a:cxn ang="0">
                  <a:pos x="246" y="132"/>
                </a:cxn>
                <a:cxn ang="0">
                  <a:pos x="149" y="45"/>
                </a:cxn>
                <a:cxn ang="0">
                  <a:pos x="102" y="84"/>
                </a:cxn>
                <a:cxn ang="0">
                  <a:pos x="304" y="312"/>
                </a:cxn>
                <a:cxn ang="0">
                  <a:pos x="171" y="441"/>
                </a:cxn>
                <a:cxn ang="0">
                  <a:pos x="62" y="427"/>
                </a:cxn>
                <a:cxn ang="0">
                  <a:pos x="41" y="440"/>
                </a:cxn>
                <a:cxn ang="0">
                  <a:pos x="11" y="440"/>
                </a:cxn>
                <a:cxn ang="0">
                  <a:pos x="0" y="310"/>
                </a:cxn>
              </a:cxnLst>
              <a:rect l="0" t="0" r="r" b="b"/>
              <a:pathLst>
                <a:path w="304" h="441">
                  <a:moveTo>
                    <a:pt x="0" y="310"/>
                  </a:moveTo>
                  <a:cubicBezTo>
                    <a:pt x="33" y="310"/>
                    <a:pt x="33" y="310"/>
                    <a:pt x="33" y="310"/>
                  </a:cubicBezTo>
                  <a:cubicBezTo>
                    <a:pt x="51" y="367"/>
                    <a:pt x="96" y="398"/>
                    <a:pt x="140" y="398"/>
                  </a:cubicBezTo>
                  <a:cubicBezTo>
                    <a:pt x="169" y="398"/>
                    <a:pt x="193" y="377"/>
                    <a:pt x="193" y="351"/>
                  </a:cubicBezTo>
                  <a:cubicBezTo>
                    <a:pt x="193" y="280"/>
                    <a:pt x="0" y="255"/>
                    <a:pt x="0" y="131"/>
                  </a:cubicBezTo>
                  <a:cubicBezTo>
                    <a:pt x="0" y="53"/>
                    <a:pt x="65" y="0"/>
                    <a:pt x="161" y="0"/>
                  </a:cubicBezTo>
                  <a:cubicBezTo>
                    <a:pt x="200" y="0"/>
                    <a:pt x="233" y="6"/>
                    <a:pt x="277" y="22"/>
                  </a:cubicBezTo>
                  <a:cubicBezTo>
                    <a:pt x="279" y="132"/>
                    <a:pt x="279" y="132"/>
                    <a:pt x="279" y="132"/>
                  </a:cubicBezTo>
                  <a:cubicBezTo>
                    <a:pt x="246" y="132"/>
                    <a:pt x="246" y="132"/>
                    <a:pt x="246" y="132"/>
                  </a:cubicBezTo>
                  <a:cubicBezTo>
                    <a:pt x="227" y="75"/>
                    <a:pt x="193" y="45"/>
                    <a:pt x="149" y="45"/>
                  </a:cubicBezTo>
                  <a:cubicBezTo>
                    <a:pt x="122" y="45"/>
                    <a:pt x="102" y="61"/>
                    <a:pt x="102" y="84"/>
                  </a:cubicBezTo>
                  <a:cubicBezTo>
                    <a:pt x="102" y="168"/>
                    <a:pt x="304" y="171"/>
                    <a:pt x="304" y="312"/>
                  </a:cubicBezTo>
                  <a:cubicBezTo>
                    <a:pt x="304" y="388"/>
                    <a:pt x="250" y="441"/>
                    <a:pt x="171" y="441"/>
                  </a:cubicBezTo>
                  <a:cubicBezTo>
                    <a:pt x="100" y="441"/>
                    <a:pt x="76" y="427"/>
                    <a:pt x="62" y="427"/>
                  </a:cubicBezTo>
                  <a:cubicBezTo>
                    <a:pt x="56" y="427"/>
                    <a:pt x="50" y="431"/>
                    <a:pt x="41" y="440"/>
                  </a:cubicBezTo>
                  <a:cubicBezTo>
                    <a:pt x="11" y="440"/>
                    <a:pt x="11" y="440"/>
                    <a:pt x="11" y="440"/>
                  </a:cubicBezTo>
                  <a:lnTo>
                    <a:pt x="0" y="31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0" name="Freeform 17"/>
            <p:cNvSpPr>
              <a:spLocks noEditPoints="1"/>
            </p:cNvSpPr>
            <p:nvPr userDrawn="1"/>
          </p:nvSpPr>
          <p:spPr bwMode="white">
            <a:xfrm>
              <a:off x="2076450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5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8" y="70"/>
                </a:cxn>
                <a:cxn ang="0">
                  <a:pos x="127" y="140"/>
                </a:cxn>
                <a:cxn ang="0">
                  <a:pos x="45" y="70"/>
                </a:cxn>
                <a:cxn ang="0">
                  <a:pos x="127" y="0"/>
                </a:cxn>
                <a:cxn ang="0">
                  <a:pos x="208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3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5" y="233"/>
                    <a:pt x="175" y="233"/>
                    <a:pt x="175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1" y="642"/>
                    <a:pt x="257" y="642"/>
                  </a:cubicBezTo>
                  <a:lnTo>
                    <a:pt x="257" y="675"/>
                  </a:lnTo>
                  <a:close/>
                  <a:moveTo>
                    <a:pt x="208" y="70"/>
                  </a:moveTo>
                  <a:cubicBezTo>
                    <a:pt x="208" y="111"/>
                    <a:pt x="169" y="140"/>
                    <a:pt x="127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7" y="0"/>
                  </a:cubicBezTo>
                  <a:cubicBezTo>
                    <a:pt x="174" y="0"/>
                    <a:pt x="208" y="31"/>
                    <a:pt x="208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1" name="Freeform 18"/>
            <p:cNvSpPr>
              <a:spLocks/>
            </p:cNvSpPr>
            <p:nvPr userDrawn="1"/>
          </p:nvSpPr>
          <p:spPr bwMode="white">
            <a:xfrm>
              <a:off x="214630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6" y="437"/>
                </a:cxn>
                <a:cxn ang="0">
                  <a:pos x="320" y="466"/>
                </a:cxn>
                <a:cxn ang="0">
                  <a:pos x="171" y="559"/>
                </a:cxn>
                <a:cxn ang="0">
                  <a:pos x="55" y="432"/>
                </a:cxn>
                <a:cxn ang="0">
                  <a:pos x="55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5" y="129"/>
                </a:cxn>
                <a:cxn ang="0">
                  <a:pos x="299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20" h="559">
                  <a:moveTo>
                    <a:pt x="180" y="434"/>
                  </a:moveTo>
                  <a:cubicBezTo>
                    <a:pt x="180" y="472"/>
                    <a:pt x="198" y="488"/>
                    <a:pt x="227" y="488"/>
                  </a:cubicBezTo>
                  <a:cubicBezTo>
                    <a:pt x="252" y="488"/>
                    <a:pt x="275" y="473"/>
                    <a:pt x="306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1"/>
                    <a:pt x="227" y="559"/>
                    <a:pt x="171" y="559"/>
                  </a:cubicBezTo>
                  <a:cubicBezTo>
                    <a:pt x="101" y="559"/>
                    <a:pt x="55" y="520"/>
                    <a:pt x="55" y="432"/>
                  </a:cubicBezTo>
                  <a:cubicBezTo>
                    <a:pt x="55" y="185"/>
                    <a:pt x="55" y="185"/>
                    <a:pt x="55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2" y="133"/>
                    <a:pt x="132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5" y="129"/>
                    <a:pt x="315" y="129"/>
                    <a:pt x="315" y="129"/>
                  </a:cubicBezTo>
                  <a:cubicBezTo>
                    <a:pt x="299" y="185"/>
                    <a:pt x="299" y="185"/>
                    <a:pt x="299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2" name="Freeform 19"/>
            <p:cNvSpPr>
              <a:spLocks noEditPoints="1"/>
            </p:cNvSpPr>
            <p:nvPr userDrawn="1"/>
          </p:nvSpPr>
          <p:spPr bwMode="white">
            <a:xfrm>
              <a:off x="22288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50" y="50"/>
                </a:cxn>
                <a:cxn ang="0">
                  <a:pos x="418" y="187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2"/>
                </a:cxn>
                <a:cxn ang="0">
                  <a:pos x="276" y="176"/>
                </a:cxn>
                <a:cxn ang="0">
                  <a:pos x="203" y="49"/>
                </a:cxn>
                <a:cxn ang="0">
                  <a:pos x="130" y="176"/>
                </a:cxn>
                <a:cxn ang="0">
                  <a:pos x="276" y="176"/>
                </a:cxn>
              </a:cxnLst>
              <a:rect l="0" t="0" r="r" b="b"/>
              <a:pathLst>
                <a:path w="418" h="442">
                  <a:moveTo>
                    <a:pt x="408" y="312"/>
                  </a:moveTo>
                  <a:cubicBezTo>
                    <a:pt x="351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8" y="18"/>
                    <a:pt x="350" y="50"/>
                  </a:cubicBezTo>
                  <a:cubicBezTo>
                    <a:pt x="410" y="110"/>
                    <a:pt x="382" y="168"/>
                    <a:pt x="418" y="187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9" y="366"/>
                    <a:pt x="259" y="366"/>
                  </a:cubicBezTo>
                  <a:cubicBezTo>
                    <a:pt x="297" y="366"/>
                    <a:pt x="334" y="345"/>
                    <a:pt x="385" y="292"/>
                  </a:cubicBezTo>
                  <a:lnTo>
                    <a:pt x="408" y="312"/>
                  </a:lnTo>
                  <a:close/>
                  <a:moveTo>
                    <a:pt x="276" y="176"/>
                  </a:moveTo>
                  <a:cubicBezTo>
                    <a:pt x="275" y="97"/>
                    <a:pt x="247" y="49"/>
                    <a:pt x="203" y="49"/>
                  </a:cubicBezTo>
                  <a:cubicBezTo>
                    <a:pt x="161" y="49"/>
                    <a:pt x="123" y="103"/>
                    <a:pt x="130" y="176"/>
                  </a:cubicBezTo>
                  <a:lnTo>
                    <a:pt x="276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3" name="Freeform 20"/>
            <p:cNvSpPr>
              <a:spLocks noEditPoints="1"/>
            </p:cNvSpPr>
            <p:nvPr userDrawn="1"/>
          </p:nvSpPr>
          <p:spPr bwMode="white">
            <a:xfrm>
              <a:off x="2332038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5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4" name="Freeform 21"/>
            <p:cNvSpPr>
              <a:spLocks/>
            </p:cNvSpPr>
            <p:nvPr userDrawn="1"/>
          </p:nvSpPr>
          <p:spPr bwMode="white">
            <a:xfrm>
              <a:off x="2401888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5" y="437"/>
                </a:cxn>
                <a:cxn ang="0">
                  <a:pos x="319" y="466"/>
                </a:cxn>
                <a:cxn ang="0">
                  <a:pos x="170" y="559"/>
                </a:cxn>
                <a:cxn ang="0">
                  <a:pos x="54" y="432"/>
                </a:cxn>
                <a:cxn ang="0">
                  <a:pos x="54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8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19" h="559">
                  <a:moveTo>
                    <a:pt x="180" y="434"/>
                  </a:moveTo>
                  <a:cubicBezTo>
                    <a:pt x="180" y="472"/>
                    <a:pt x="197" y="488"/>
                    <a:pt x="227" y="488"/>
                  </a:cubicBezTo>
                  <a:cubicBezTo>
                    <a:pt x="251" y="488"/>
                    <a:pt x="275" y="473"/>
                    <a:pt x="305" y="437"/>
                  </a:cubicBezTo>
                  <a:cubicBezTo>
                    <a:pt x="319" y="466"/>
                    <a:pt x="319" y="466"/>
                    <a:pt x="319" y="466"/>
                  </a:cubicBezTo>
                  <a:cubicBezTo>
                    <a:pt x="288" y="521"/>
                    <a:pt x="227" y="559"/>
                    <a:pt x="170" y="559"/>
                  </a:cubicBezTo>
                  <a:cubicBezTo>
                    <a:pt x="100" y="559"/>
                    <a:pt x="54" y="520"/>
                    <a:pt x="54" y="432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5" name="Freeform 22"/>
            <p:cNvSpPr>
              <a:spLocks/>
            </p:cNvSpPr>
            <p:nvPr userDrawn="1"/>
          </p:nvSpPr>
          <p:spPr bwMode="white">
            <a:xfrm>
              <a:off x="2530475" y="719138"/>
              <a:ext cx="174625" cy="146050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2" y="0"/>
                </a:cxn>
                <a:cxn ang="0">
                  <a:pos x="782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4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7" y="585"/>
                </a:cxn>
                <a:cxn ang="0">
                  <a:pos x="619" y="396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2" h="654">
                  <a:moveTo>
                    <a:pt x="516" y="0"/>
                  </a:moveTo>
                  <a:cubicBezTo>
                    <a:pt x="782" y="0"/>
                    <a:pt x="782" y="0"/>
                    <a:pt x="782" y="0"/>
                  </a:cubicBezTo>
                  <a:cubicBezTo>
                    <a:pt x="782" y="40"/>
                    <a:pt x="782" y="40"/>
                    <a:pt x="782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1"/>
                    <a:pt x="514" y="654"/>
                    <a:pt x="392" y="654"/>
                  </a:cubicBezTo>
                  <a:cubicBezTo>
                    <a:pt x="207" y="654"/>
                    <a:pt x="90" y="574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9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60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7" y="585"/>
                  </a:cubicBezTo>
                  <a:cubicBezTo>
                    <a:pt x="552" y="585"/>
                    <a:pt x="619" y="509"/>
                    <a:pt x="619" y="396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8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6" name="Freeform 23"/>
            <p:cNvSpPr>
              <a:spLocks/>
            </p:cNvSpPr>
            <p:nvPr userDrawn="1"/>
          </p:nvSpPr>
          <p:spPr bwMode="white">
            <a:xfrm>
              <a:off x="2701925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1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7" name="Freeform 24"/>
            <p:cNvSpPr>
              <a:spLocks/>
            </p:cNvSpPr>
            <p:nvPr userDrawn="1"/>
          </p:nvSpPr>
          <p:spPr bwMode="white">
            <a:xfrm>
              <a:off x="2784475" y="763588"/>
              <a:ext cx="84138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10"/>
                </a:cxn>
                <a:cxn ang="0">
                  <a:pos x="7" y="410"/>
                </a:cxn>
                <a:cxn ang="0">
                  <a:pos x="64" y="338"/>
                </a:cxn>
                <a:cxn ang="0">
                  <a:pos x="64" y="170"/>
                </a:cxn>
                <a:cxn ang="0">
                  <a:pos x="28" y="101"/>
                </a:cxn>
                <a:cxn ang="0">
                  <a:pos x="0" y="90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1" y="12"/>
                </a:cxn>
                <a:cxn ang="0">
                  <a:pos x="302" y="15"/>
                </a:cxn>
                <a:cxn ang="0">
                  <a:pos x="383" y="45"/>
                </a:cxn>
                <a:cxn ang="0">
                  <a:pos x="334" y="153"/>
                </a:cxn>
                <a:cxn ang="0">
                  <a:pos x="250" y="128"/>
                </a:cxn>
                <a:cxn ang="0">
                  <a:pos x="190" y="174"/>
                </a:cxn>
                <a:cxn ang="0">
                  <a:pos x="190" y="341"/>
                </a:cxn>
                <a:cxn ang="0">
                  <a:pos x="259" y="410"/>
                </a:cxn>
                <a:cxn ang="0">
                  <a:pos x="286" y="410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10"/>
                    <a:pt x="0" y="410"/>
                    <a:pt x="0" y="410"/>
                  </a:cubicBezTo>
                  <a:cubicBezTo>
                    <a:pt x="7" y="410"/>
                    <a:pt x="7" y="410"/>
                    <a:pt x="7" y="410"/>
                  </a:cubicBezTo>
                  <a:cubicBezTo>
                    <a:pt x="49" y="410"/>
                    <a:pt x="64" y="391"/>
                    <a:pt x="64" y="338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4" y="124"/>
                    <a:pt x="58" y="113"/>
                    <a:pt x="28" y="10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6" y="12"/>
                    <a:pt x="281" y="12"/>
                  </a:cubicBezTo>
                  <a:cubicBezTo>
                    <a:pt x="288" y="12"/>
                    <a:pt x="297" y="13"/>
                    <a:pt x="302" y="15"/>
                  </a:cubicBezTo>
                  <a:cubicBezTo>
                    <a:pt x="383" y="45"/>
                    <a:pt x="383" y="45"/>
                    <a:pt x="383" y="45"/>
                  </a:cubicBezTo>
                  <a:cubicBezTo>
                    <a:pt x="371" y="88"/>
                    <a:pt x="354" y="125"/>
                    <a:pt x="334" y="153"/>
                  </a:cubicBezTo>
                  <a:cubicBezTo>
                    <a:pt x="302" y="141"/>
                    <a:pt x="264" y="128"/>
                    <a:pt x="250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1"/>
                    <a:pt x="190" y="341"/>
                    <a:pt x="190" y="341"/>
                  </a:cubicBezTo>
                  <a:cubicBezTo>
                    <a:pt x="190" y="390"/>
                    <a:pt x="205" y="410"/>
                    <a:pt x="259" y="410"/>
                  </a:cubicBezTo>
                  <a:cubicBezTo>
                    <a:pt x="286" y="410"/>
                    <a:pt x="286" y="410"/>
                    <a:pt x="286" y="410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8" name="Freeform 25"/>
            <p:cNvSpPr>
              <a:spLocks noEditPoints="1"/>
            </p:cNvSpPr>
            <p:nvPr userDrawn="1"/>
          </p:nvSpPr>
          <p:spPr bwMode="white">
            <a:xfrm>
              <a:off x="2878138" y="765175"/>
              <a:ext cx="93663" cy="100013"/>
            </a:xfrm>
            <a:custGeom>
              <a:avLst/>
              <a:gdLst/>
              <a:ahLst/>
              <a:cxnLst>
                <a:cxn ang="0">
                  <a:pos x="408" y="311"/>
                </a:cxn>
                <a:cxn ang="0">
                  <a:pos x="188" y="442"/>
                </a:cxn>
                <a:cxn ang="0">
                  <a:pos x="0" y="231"/>
                </a:cxn>
                <a:cxn ang="0">
                  <a:pos x="220" y="0"/>
                </a:cxn>
                <a:cxn ang="0">
                  <a:pos x="350" y="49"/>
                </a:cxn>
                <a:cxn ang="0">
                  <a:pos x="418" y="186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1"/>
                </a:cxn>
                <a:cxn ang="0">
                  <a:pos x="276" y="175"/>
                </a:cxn>
                <a:cxn ang="0">
                  <a:pos x="203" y="48"/>
                </a:cxn>
                <a:cxn ang="0">
                  <a:pos x="130" y="175"/>
                </a:cxn>
                <a:cxn ang="0">
                  <a:pos x="276" y="175"/>
                </a:cxn>
              </a:cxnLst>
              <a:rect l="0" t="0" r="r" b="b"/>
              <a:pathLst>
                <a:path w="418" h="442">
                  <a:moveTo>
                    <a:pt x="408" y="311"/>
                  </a:moveTo>
                  <a:cubicBezTo>
                    <a:pt x="351" y="392"/>
                    <a:pt x="268" y="442"/>
                    <a:pt x="188" y="442"/>
                  </a:cubicBezTo>
                  <a:cubicBezTo>
                    <a:pt x="76" y="442"/>
                    <a:pt x="0" y="355"/>
                    <a:pt x="0" y="231"/>
                  </a:cubicBezTo>
                  <a:cubicBezTo>
                    <a:pt x="0" y="95"/>
                    <a:pt x="92" y="0"/>
                    <a:pt x="220" y="0"/>
                  </a:cubicBezTo>
                  <a:cubicBezTo>
                    <a:pt x="275" y="0"/>
                    <a:pt x="318" y="17"/>
                    <a:pt x="350" y="49"/>
                  </a:cubicBezTo>
                  <a:cubicBezTo>
                    <a:pt x="411" y="110"/>
                    <a:pt x="382" y="167"/>
                    <a:pt x="418" y="186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1"/>
                    <a:pt x="199" y="366"/>
                    <a:pt x="259" y="366"/>
                  </a:cubicBezTo>
                  <a:cubicBezTo>
                    <a:pt x="297" y="366"/>
                    <a:pt x="334" y="344"/>
                    <a:pt x="385" y="292"/>
                  </a:cubicBezTo>
                  <a:lnTo>
                    <a:pt x="408" y="311"/>
                  </a:lnTo>
                  <a:close/>
                  <a:moveTo>
                    <a:pt x="276" y="175"/>
                  </a:moveTo>
                  <a:cubicBezTo>
                    <a:pt x="275" y="96"/>
                    <a:pt x="247" y="48"/>
                    <a:pt x="203" y="48"/>
                  </a:cubicBezTo>
                  <a:cubicBezTo>
                    <a:pt x="161" y="48"/>
                    <a:pt x="123" y="102"/>
                    <a:pt x="130" y="175"/>
                  </a:cubicBezTo>
                  <a:lnTo>
                    <a:pt x="276" y="17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9" name="Freeform 26"/>
            <p:cNvSpPr>
              <a:spLocks/>
            </p:cNvSpPr>
            <p:nvPr userDrawn="1"/>
          </p:nvSpPr>
          <p:spPr bwMode="white">
            <a:xfrm>
              <a:off x="2984500" y="765175"/>
              <a:ext cx="95250" cy="100013"/>
            </a:xfrm>
            <a:custGeom>
              <a:avLst/>
              <a:gdLst/>
              <a:ahLst/>
              <a:cxnLst>
                <a:cxn ang="0">
                  <a:pos x="426" y="332"/>
                </a:cxn>
                <a:cxn ang="0">
                  <a:pos x="216" y="442"/>
                </a:cxn>
                <a:cxn ang="0">
                  <a:pos x="0" y="238"/>
                </a:cxn>
                <a:cxn ang="0">
                  <a:pos x="266" y="0"/>
                </a:cxn>
                <a:cxn ang="0">
                  <a:pos x="422" y="87"/>
                </a:cxn>
                <a:cxn ang="0">
                  <a:pos x="369" y="138"/>
                </a:cxn>
                <a:cxn ang="0">
                  <a:pos x="222" y="47"/>
                </a:cxn>
                <a:cxn ang="0">
                  <a:pos x="136" y="202"/>
                </a:cxn>
                <a:cxn ang="0">
                  <a:pos x="264" y="388"/>
                </a:cxn>
                <a:cxn ang="0">
                  <a:pos x="396" y="315"/>
                </a:cxn>
                <a:cxn ang="0">
                  <a:pos x="426" y="332"/>
                </a:cxn>
              </a:cxnLst>
              <a:rect l="0" t="0" r="r" b="b"/>
              <a:pathLst>
                <a:path w="426" h="442">
                  <a:moveTo>
                    <a:pt x="426" y="332"/>
                  </a:moveTo>
                  <a:cubicBezTo>
                    <a:pt x="379" y="404"/>
                    <a:pt x="307" y="442"/>
                    <a:pt x="216" y="442"/>
                  </a:cubicBezTo>
                  <a:cubicBezTo>
                    <a:pt x="91" y="442"/>
                    <a:pt x="0" y="356"/>
                    <a:pt x="0" y="238"/>
                  </a:cubicBezTo>
                  <a:cubicBezTo>
                    <a:pt x="0" y="103"/>
                    <a:pt x="116" y="0"/>
                    <a:pt x="266" y="0"/>
                  </a:cubicBezTo>
                  <a:cubicBezTo>
                    <a:pt x="355" y="0"/>
                    <a:pt x="422" y="37"/>
                    <a:pt x="422" y="87"/>
                  </a:cubicBezTo>
                  <a:cubicBezTo>
                    <a:pt x="422" y="118"/>
                    <a:pt x="401" y="138"/>
                    <a:pt x="369" y="138"/>
                  </a:cubicBezTo>
                  <a:cubicBezTo>
                    <a:pt x="297" y="138"/>
                    <a:pt x="282" y="47"/>
                    <a:pt x="222" y="47"/>
                  </a:cubicBezTo>
                  <a:cubicBezTo>
                    <a:pt x="171" y="47"/>
                    <a:pt x="136" y="110"/>
                    <a:pt x="136" y="202"/>
                  </a:cubicBezTo>
                  <a:cubicBezTo>
                    <a:pt x="136" y="313"/>
                    <a:pt x="188" y="388"/>
                    <a:pt x="264" y="388"/>
                  </a:cubicBezTo>
                  <a:cubicBezTo>
                    <a:pt x="311" y="388"/>
                    <a:pt x="354" y="365"/>
                    <a:pt x="396" y="315"/>
                  </a:cubicBezTo>
                  <a:lnTo>
                    <a:pt x="426" y="33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0" name="Freeform 27"/>
            <p:cNvSpPr>
              <a:spLocks/>
            </p:cNvSpPr>
            <p:nvPr userDrawn="1"/>
          </p:nvSpPr>
          <p:spPr bwMode="white">
            <a:xfrm>
              <a:off x="3086100" y="708025"/>
              <a:ext cx="122238" cy="153988"/>
            </a:xfrm>
            <a:custGeom>
              <a:avLst/>
              <a:gdLst/>
              <a:ahLst/>
              <a:cxnLst>
                <a:cxn ang="0">
                  <a:pos x="197" y="584"/>
                </a:cxn>
                <a:cxn ang="0">
                  <a:pos x="250" y="655"/>
                </a:cxn>
                <a:cxn ang="0">
                  <a:pos x="260" y="655"/>
                </a:cxn>
                <a:cxn ang="0">
                  <a:pos x="260" y="687"/>
                </a:cxn>
                <a:cxn ang="0">
                  <a:pos x="0" y="687"/>
                </a:cxn>
                <a:cxn ang="0">
                  <a:pos x="0" y="655"/>
                </a:cxn>
                <a:cxn ang="0">
                  <a:pos x="15" y="655"/>
                </a:cxn>
                <a:cxn ang="0">
                  <a:pos x="72" y="579"/>
                </a:cxn>
                <a:cxn ang="0">
                  <a:pos x="72" y="130"/>
                </a:cxn>
                <a:cxn ang="0">
                  <a:pos x="39" y="84"/>
                </a:cxn>
                <a:cxn ang="0">
                  <a:pos x="9" y="74"/>
                </a:cxn>
                <a:cxn ang="0">
                  <a:pos x="9" y="50"/>
                </a:cxn>
                <a:cxn ang="0">
                  <a:pos x="172" y="0"/>
                </a:cxn>
                <a:cxn ang="0">
                  <a:pos x="197" y="0"/>
                </a:cxn>
                <a:cxn ang="0">
                  <a:pos x="197" y="335"/>
                </a:cxn>
                <a:cxn ang="0">
                  <a:pos x="382" y="257"/>
                </a:cxn>
                <a:cxn ang="0">
                  <a:pos x="494" y="439"/>
                </a:cxn>
                <a:cxn ang="0">
                  <a:pos x="494" y="574"/>
                </a:cxn>
                <a:cxn ang="0">
                  <a:pos x="540" y="655"/>
                </a:cxn>
                <a:cxn ang="0">
                  <a:pos x="550" y="655"/>
                </a:cxn>
                <a:cxn ang="0">
                  <a:pos x="550" y="687"/>
                </a:cxn>
                <a:cxn ang="0">
                  <a:pos x="308" y="687"/>
                </a:cxn>
                <a:cxn ang="0">
                  <a:pos x="308" y="655"/>
                </a:cxn>
                <a:cxn ang="0">
                  <a:pos x="316" y="655"/>
                </a:cxn>
                <a:cxn ang="0">
                  <a:pos x="369" y="579"/>
                </a:cxn>
                <a:cxn ang="0">
                  <a:pos x="369" y="424"/>
                </a:cxn>
                <a:cxn ang="0">
                  <a:pos x="302" y="334"/>
                </a:cxn>
                <a:cxn ang="0">
                  <a:pos x="197" y="373"/>
                </a:cxn>
                <a:cxn ang="0">
                  <a:pos x="197" y="584"/>
                </a:cxn>
              </a:cxnLst>
              <a:rect l="0" t="0" r="r" b="b"/>
              <a:pathLst>
                <a:path w="550" h="687">
                  <a:moveTo>
                    <a:pt x="197" y="584"/>
                  </a:moveTo>
                  <a:cubicBezTo>
                    <a:pt x="197" y="648"/>
                    <a:pt x="214" y="655"/>
                    <a:pt x="250" y="655"/>
                  </a:cubicBezTo>
                  <a:cubicBezTo>
                    <a:pt x="260" y="655"/>
                    <a:pt x="260" y="655"/>
                    <a:pt x="260" y="655"/>
                  </a:cubicBezTo>
                  <a:cubicBezTo>
                    <a:pt x="260" y="687"/>
                    <a:pt x="260" y="687"/>
                    <a:pt x="260" y="687"/>
                  </a:cubicBezTo>
                  <a:cubicBezTo>
                    <a:pt x="0" y="687"/>
                    <a:pt x="0" y="687"/>
                    <a:pt x="0" y="687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15" y="655"/>
                    <a:pt x="15" y="655"/>
                    <a:pt x="15" y="655"/>
                  </a:cubicBezTo>
                  <a:cubicBezTo>
                    <a:pt x="67" y="655"/>
                    <a:pt x="72" y="634"/>
                    <a:pt x="72" y="579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72" y="100"/>
                    <a:pt x="66" y="93"/>
                    <a:pt x="39" y="8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335"/>
                    <a:pt x="197" y="335"/>
                    <a:pt x="197" y="335"/>
                  </a:cubicBezTo>
                  <a:cubicBezTo>
                    <a:pt x="255" y="295"/>
                    <a:pt x="328" y="257"/>
                    <a:pt x="382" y="257"/>
                  </a:cubicBezTo>
                  <a:cubicBezTo>
                    <a:pt x="457" y="257"/>
                    <a:pt x="494" y="317"/>
                    <a:pt x="494" y="439"/>
                  </a:cubicBezTo>
                  <a:cubicBezTo>
                    <a:pt x="494" y="574"/>
                    <a:pt x="494" y="574"/>
                    <a:pt x="494" y="574"/>
                  </a:cubicBezTo>
                  <a:cubicBezTo>
                    <a:pt x="494" y="635"/>
                    <a:pt x="501" y="655"/>
                    <a:pt x="540" y="655"/>
                  </a:cubicBezTo>
                  <a:cubicBezTo>
                    <a:pt x="550" y="655"/>
                    <a:pt x="550" y="655"/>
                    <a:pt x="550" y="655"/>
                  </a:cubicBezTo>
                  <a:cubicBezTo>
                    <a:pt x="550" y="687"/>
                    <a:pt x="550" y="687"/>
                    <a:pt x="550" y="687"/>
                  </a:cubicBezTo>
                  <a:cubicBezTo>
                    <a:pt x="308" y="687"/>
                    <a:pt x="308" y="687"/>
                    <a:pt x="308" y="687"/>
                  </a:cubicBezTo>
                  <a:cubicBezTo>
                    <a:pt x="308" y="655"/>
                    <a:pt x="308" y="655"/>
                    <a:pt x="308" y="655"/>
                  </a:cubicBezTo>
                  <a:cubicBezTo>
                    <a:pt x="316" y="655"/>
                    <a:pt x="316" y="655"/>
                    <a:pt x="316" y="655"/>
                  </a:cubicBezTo>
                  <a:cubicBezTo>
                    <a:pt x="359" y="655"/>
                    <a:pt x="369" y="638"/>
                    <a:pt x="369" y="579"/>
                  </a:cubicBezTo>
                  <a:cubicBezTo>
                    <a:pt x="369" y="424"/>
                    <a:pt x="369" y="424"/>
                    <a:pt x="369" y="424"/>
                  </a:cubicBezTo>
                  <a:cubicBezTo>
                    <a:pt x="369" y="369"/>
                    <a:pt x="343" y="334"/>
                    <a:pt x="302" y="334"/>
                  </a:cubicBezTo>
                  <a:cubicBezTo>
                    <a:pt x="274" y="334"/>
                    <a:pt x="233" y="349"/>
                    <a:pt x="197" y="373"/>
                  </a:cubicBezTo>
                  <a:lnTo>
                    <a:pt x="197" y="58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1" name="Freeform 28"/>
            <p:cNvSpPr>
              <a:spLocks/>
            </p:cNvSpPr>
            <p:nvPr userDrawn="1"/>
          </p:nvSpPr>
          <p:spPr bwMode="white">
            <a:xfrm>
              <a:off x="321945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2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2" name="Freeform 29"/>
            <p:cNvSpPr>
              <a:spLocks/>
            </p:cNvSpPr>
            <p:nvPr userDrawn="1"/>
          </p:nvSpPr>
          <p:spPr bwMode="auto">
            <a:xfrm>
              <a:off x="544513" y="468313"/>
              <a:ext cx="657225" cy="654050"/>
            </a:xfrm>
            <a:custGeom>
              <a:avLst/>
              <a:gdLst/>
              <a:ahLst/>
              <a:cxnLst>
                <a:cxn ang="0">
                  <a:pos x="178" y="1"/>
                </a:cxn>
                <a:cxn ang="0">
                  <a:pos x="190" y="4"/>
                </a:cxn>
                <a:cxn ang="0">
                  <a:pos x="228" y="0"/>
                </a:cxn>
                <a:cxn ang="0">
                  <a:pos x="239" y="6"/>
                </a:cxn>
                <a:cxn ang="0">
                  <a:pos x="277" y="11"/>
                </a:cxn>
                <a:cxn ang="0">
                  <a:pos x="286" y="20"/>
                </a:cxn>
                <a:cxn ang="0">
                  <a:pos x="321" y="34"/>
                </a:cxn>
                <a:cxn ang="0">
                  <a:pos x="328" y="44"/>
                </a:cxn>
                <a:cxn ang="0">
                  <a:pos x="359" y="66"/>
                </a:cxn>
                <a:cxn ang="0">
                  <a:pos x="363" y="78"/>
                </a:cxn>
                <a:cxn ang="0">
                  <a:pos x="388" y="107"/>
                </a:cxn>
                <a:cxn ang="0">
                  <a:pos x="390" y="119"/>
                </a:cxn>
                <a:cxn ang="0">
                  <a:pos x="407" y="153"/>
                </a:cxn>
                <a:cxn ang="0">
                  <a:pos x="405" y="165"/>
                </a:cxn>
                <a:cxn ang="0">
                  <a:pos x="414" y="203"/>
                </a:cxn>
                <a:cxn ang="0">
                  <a:pos x="409" y="214"/>
                </a:cxn>
                <a:cxn ang="0">
                  <a:pos x="409" y="252"/>
                </a:cxn>
                <a:cxn ang="0">
                  <a:pos x="401" y="262"/>
                </a:cxn>
                <a:cxn ang="0">
                  <a:pos x="392" y="299"/>
                </a:cxn>
                <a:cxn ang="0">
                  <a:pos x="382" y="307"/>
                </a:cxn>
                <a:cxn ang="0">
                  <a:pos x="364" y="341"/>
                </a:cxn>
                <a:cxn ang="0">
                  <a:pos x="353" y="346"/>
                </a:cxn>
                <a:cxn ang="0">
                  <a:pos x="327" y="375"/>
                </a:cxn>
                <a:cxn ang="0">
                  <a:pos x="315" y="377"/>
                </a:cxn>
                <a:cxn ang="0">
                  <a:pos x="283" y="399"/>
                </a:cxn>
                <a:cxn ang="0">
                  <a:pos x="271" y="398"/>
                </a:cxn>
                <a:cxn ang="0">
                  <a:pos x="235" y="411"/>
                </a:cxn>
                <a:cxn ang="0">
                  <a:pos x="223" y="408"/>
                </a:cxn>
                <a:cxn ang="0">
                  <a:pos x="185" y="412"/>
                </a:cxn>
                <a:cxn ang="0">
                  <a:pos x="175" y="406"/>
                </a:cxn>
                <a:cxn ang="0">
                  <a:pos x="136" y="401"/>
                </a:cxn>
                <a:cxn ang="0">
                  <a:pos x="128" y="393"/>
                </a:cxn>
                <a:cxn ang="0">
                  <a:pos x="92" y="378"/>
                </a:cxn>
                <a:cxn ang="0">
                  <a:pos x="85" y="368"/>
                </a:cxn>
                <a:cxn ang="0">
                  <a:pos x="54" y="346"/>
                </a:cxn>
                <a:cxn ang="0">
                  <a:pos x="50" y="335"/>
                </a:cxn>
                <a:cxn ang="0">
                  <a:pos x="25" y="305"/>
                </a:cxn>
                <a:cxn ang="0">
                  <a:pos x="24" y="293"/>
                </a:cxn>
                <a:cxn ang="0">
                  <a:pos x="6" y="259"/>
                </a:cxn>
                <a:cxn ang="0">
                  <a:pos x="8" y="247"/>
                </a:cxn>
                <a:cxn ang="0">
                  <a:pos x="0" y="210"/>
                </a:cxn>
                <a:cxn ang="0">
                  <a:pos x="4" y="198"/>
                </a:cxn>
                <a:cxn ang="0">
                  <a:pos x="5" y="160"/>
                </a:cxn>
                <a:cxn ang="0">
                  <a:pos x="12" y="150"/>
                </a:cxn>
                <a:cxn ang="0">
                  <a:pos x="22" y="113"/>
                </a:cxn>
                <a:cxn ang="0">
                  <a:pos x="31" y="105"/>
                </a:cxn>
                <a:cxn ang="0">
                  <a:pos x="49" y="71"/>
                </a:cxn>
                <a:cxn ang="0">
                  <a:pos x="60" y="66"/>
                </a:cxn>
                <a:cxn ang="0">
                  <a:pos x="86" y="38"/>
                </a:cxn>
                <a:cxn ang="0">
                  <a:pos x="98" y="35"/>
                </a:cxn>
                <a:cxn ang="0">
                  <a:pos x="130" y="14"/>
                </a:cxn>
                <a:cxn ang="0">
                  <a:pos x="142" y="14"/>
                </a:cxn>
              </a:cxnLst>
              <a:rect l="0" t="0" r="r" b="b"/>
              <a:pathLst>
                <a:path w="414" h="412">
                  <a:moveTo>
                    <a:pt x="174" y="6"/>
                  </a:moveTo>
                  <a:lnTo>
                    <a:pt x="178" y="1"/>
                  </a:lnTo>
                  <a:lnTo>
                    <a:pt x="185" y="0"/>
                  </a:lnTo>
                  <a:lnTo>
                    <a:pt x="190" y="4"/>
                  </a:lnTo>
                  <a:lnTo>
                    <a:pt x="223" y="4"/>
                  </a:lnTo>
                  <a:lnTo>
                    <a:pt x="228" y="0"/>
                  </a:lnTo>
                  <a:lnTo>
                    <a:pt x="235" y="1"/>
                  </a:lnTo>
                  <a:lnTo>
                    <a:pt x="239" y="6"/>
                  </a:lnTo>
                  <a:lnTo>
                    <a:pt x="271" y="14"/>
                  </a:lnTo>
                  <a:lnTo>
                    <a:pt x="277" y="11"/>
                  </a:lnTo>
                  <a:lnTo>
                    <a:pt x="283" y="14"/>
                  </a:lnTo>
                  <a:lnTo>
                    <a:pt x="286" y="20"/>
                  </a:lnTo>
                  <a:lnTo>
                    <a:pt x="315" y="35"/>
                  </a:lnTo>
                  <a:lnTo>
                    <a:pt x="321" y="34"/>
                  </a:lnTo>
                  <a:lnTo>
                    <a:pt x="327" y="38"/>
                  </a:lnTo>
                  <a:lnTo>
                    <a:pt x="328" y="44"/>
                  </a:lnTo>
                  <a:lnTo>
                    <a:pt x="353" y="66"/>
                  </a:lnTo>
                  <a:lnTo>
                    <a:pt x="359" y="66"/>
                  </a:lnTo>
                  <a:lnTo>
                    <a:pt x="364" y="71"/>
                  </a:lnTo>
                  <a:lnTo>
                    <a:pt x="363" y="78"/>
                  </a:lnTo>
                  <a:lnTo>
                    <a:pt x="382" y="105"/>
                  </a:lnTo>
                  <a:lnTo>
                    <a:pt x="388" y="107"/>
                  </a:lnTo>
                  <a:lnTo>
                    <a:pt x="392" y="113"/>
                  </a:lnTo>
                  <a:lnTo>
                    <a:pt x="390" y="119"/>
                  </a:lnTo>
                  <a:lnTo>
                    <a:pt x="401" y="150"/>
                  </a:lnTo>
                  <a:lnTo>
                    <a:pt x="407" y="153"/>
                  </a:lnTo>
                  <a:lnTo>
                    <a:pt x="408" y="160"/>
                  </a:lnTo>
                  <a:lnTo>
                    <a:pt x="405" y="165"/>
                  </a:lnTo>
                  <a:lnTo>
                    <a:pt x="409" y="198"/>
                  </a:lnTo>
                  <a:lnTo>
                    <a:pt x="414" y="203"/>
                  </a:lnTo>
                  <a:lnTo>
                    <a:pt x="414" y="210"/>
                  </a:lnTo>
                  <a:lnTo>
                    <a:pt x="409" y="214"/>
                  </a:lnTo>
                  <a:lnTo>
                    <a:pt x="405" y="247"/>
                  </a:lnTo>
                  <a:lnTo>
                    <a:pt x="409" y="252"/>
                  </a:lnTo>
                  <a:lnTo>
                    <a:pt x="407" y="259"/>
                  </a:lnTo>
                  <a:lnTo>
                    <a:pt x="401" y="262"/>
                  </a:lnTo>
                  <a:lnTo>
                    <a:pt x="390" y="293"/>
                  </a:lnTo>
                  <a:lnTo>
                    <a:pt x="392" y="299"/>
                  </a:lnTo>
                  <a:lnTo>
                    <a:pt x="388" y="305"/>
                  </a:lnTo>
                  <a:lnTo>
                    <a:pt x="382" y="307"/>
                  </a:lnTo>
                  <a:lnTo>
                    <a:pt x="363" y="335"/>
                  </a:lnTo>
                  <a:lnTo>
                    <a:pt x="364" y="341"/>
                  </a:lnTo>
                  <a:lnTo>
                    <a:pt x="359" y="346"/>
                  </a:lnTo>
                  <a:lnTo>
                    <a:pt x="353" y="346"/>
                  </a:lnTo>
                  <a:lnTo>
                    <a:pt x="328" y="368"/>
                  </a:lnTo>
                  <a:lnTo>
                    <a:pt x="327" y="375"/>
                  </a:lnTo>
                  <a:lnTo>
                    <a:pt x="321" y="378"/>
                  </a:lnTo>
                  <a:lnTo>
                    <a:pt x="315" y="377"/>
                  </a:lnTo>
                  <a:lnTo>
                    <a:pt x="286" y="393"/>
                  </a:lnTo>
                  <a:lnTo>
                    <a:pt x="283" y="399"/>
                  </a:lnTo>
                  <a:lnTo>
                    <a:pt x="277" y="401"/>
                  </a:lnTo>
                  <a:lnTo>
                    <a:pt x="271" y="398"/>
                  </a:lnTo>
                  <a:lnTo>
                    <a:pt x="239" y="406"/>
                  </a:lnTo>
                  <a:lnTo>
                    <a:pt x="235" y="411"/>
                  </a:lnTo>
                  <a:lnTo>
                    <a:pt x="228" y="412"/>
                  </a:lnTo>
                  <a:lnTo>
                    <a:pt x="223" y="408"/>
                  </a:lnTo>
                  <a:lnTo>
                    <a:pt x="190" y="408"/>
                  </a:lnTo>
                  <a:lnTo>
                    <a:pt x="185" y="412"/>
                  </a:lnTo>
                  <a:lnTo>
                    <a:pt x="178" y="411"/>
                  </a:lnTo>
                  <a:lnTo>
                    <a:pt x="175" y="406"/>
                  </a:lnTo>
                  <a:lnTo>
                    <a:pt x="142" y="398"/>
                  </a:lnTo>
                  <a:lnTo>
                    <a:pt x="136" y="401"/>
                  </a:lnTo>
                  <a:lnTo>
                    <a:pt x="130" y="399"/>
                  </a:lnTo>
                  <a:lnTo>
                    <a:pt x="128" y="393"/>
                  </a:lnTo>
                  <a:lnTo>
                    <a:pt x="98" y="377"/>
                  </a:lnTo>
                  <a:lnTo>
                    <a:pt x="92" y="378"/>
                  </a:lnTo>
                  <a:lnTo>
                    <a:pt x="86" y="375"/>
                  </a:lnTo>
                  <a:lnTo>
                    <a:pt x="85" y="368"/>
                  </a:lnTo>
                  <a:lnTo>
                    <a:pt x="60" y="346"/>
                  </a:lnTo>
                  <a:lnTo>
                    <a:pt x="54" y="346"/>
                  </a:lnTo>
                  <a:lnTo>
                    <a:pt x="49" y="341"/>
                  </a:lnTo>
                  <a:lnTo>
                    <a:pt x="50" y="335"/>
                  </a:lnTo>
                  <a:lnTo>
                    <a:pt x="31" y="307"/>
                  </a:lnTo>
                  <a:lnTo>
                    <a:pt x="25" y="305"/>
                  </a:lnTo>
                  <a:lnTo>
                    <a:pt x="22" y="299"/>
                  </a:lnTo>
                  <a:lnTo>
                    <a:pt x="24" y="293"/>
                  </a:lnTo>
                  <a:lnTo>
                    <a:pt x="12" y="262"/>
                  </a:lnTo>
                  <a:lnTo>
                    <a:pt x="6" y="259"/>
                  </a:lnTo>
                  <a:lnTo>
                    <a:pt x="5" y="252"/>
                  </a:lnTo>
                  <a:lnTo>
                    <a:pt x="8" y="247"/>
                  </a:lnTo>
                  <a:lnTo>
                    <a:pt x="4" y="214"/>
                  </a:lnTo>
                  <a:lnTo>
                    <a:pt x="0" y="210"/>
                  </a:lnTo>
                  <a:lnTo>
                    <a:pt x="0" y="203"/>
                  </a:lnTo>
                  <a:lnTo>
                    <a:pt x="4" y="198"/>
                  </a:lnTo>
                  <a:lnTo>
                    <a:pt x="8" y="165"/>
                  </a:lnTo>
                  <a:lnTo>
                    <a:pt x="5" y="160"/>
                  </a:lnTo>
                  <a:lnTo>
                    <a:pt x="6" y="153"/>
                  </a:lnTo>
                  <a:lnTo>
                    <a:pt x="12" y="150"/>
                  </a:lnTo>
                  <a:lnTo>
                    <a:pt x="24" y="119"/>
                  </a:lnTo>
                  <a:lnTo>
                    <a:pt x="22" y="113"/>
                  </a:lnTo>
                  <a:lnTo>
                    <a:pt x="25" y="107"/>
                  </a:lnTo>
                  <a:lnTo>
                    <a:pt x="31" y="105"/>
                  </a:lnTo>
                  <a:lnTo>
                    <a:pt x="50" y="78"/>
                  </a:lnTo>
                  <a:lnTo>
                    <a:pt x="49" y="71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85" y="44"/>
                  </a:lnTo>
                  <a:lnTo>
                    <a:pt x="86" y="38"/>
                  </a:lnTo>
                  <a:lnTo>
                    <a:pt x="92" y="34"/>
                  </a:lnTo>
                  <a:lnTo>
                    <a:pt x="98" y="35"/>
                  </a:lnTo>
                  <a:lnTo>
                    <a:pt x="128" y="20"/>
                  </a:lnTo>
                  <a:lnTo>
                    <a:pt x="130" y="14"/>
                  </a:lnTo>
                  <a:lnTo>
                    <a:pt x="136" y="11"/>
                  </a:lnTo>
                  <a:lnTo>
                    <a:pt x="142" y="14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3" name="Freeform 30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4" name="Freeform 31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5" name="Freeform 32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6" name="Freeform 33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close/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7" name="Freeform 34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8" name="Freeform 35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9" name="Freeform 36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0" name="Freeform 37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1" name="Freeform 38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2" name="Freeform 39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3" name="Freeform 40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4" name="Freeform 41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5" name="Freeform 42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6" name="Freeform 43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7" name="Freeform 44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8" name="Freeform 45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9" name="Freeform 46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0" name="Freeform 47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1" name="Freeform 48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2" name="Freeform 49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3" name="Freeform 50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4" name="Freeform 51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5" name="Freeform 52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6" name="Freeform 53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7" name="Freeform 54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8" name="Freeform 55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9" name="Freeform 56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0" name="Freeform 57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1" name="Freeform 58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2" name="Freeform 59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3" name="Freeform 60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4" name="Freeform 61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5" name="Freeform 6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6" name="Freeform 63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7" name="Freeform 64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8" name="Freeform 65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9" name="Freeform 66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0" name="Freeform 67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1" name="Freeform 68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2" name="Freeform 69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3" name="Freeform 7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4" name="Freeform 71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close/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5" name="Freeform 72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6" name="Freeform 73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7" name="Oval 74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8" name="Oval 75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9" name="Freeform 76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0" name="Freeform 77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1" name="Oval 78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2" name="Oval 79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3" name="Freeform 80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4" name="Freeform 81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5" name="Freeform 82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  <a:cxn ang="0">
                  <a:pos x="0" y="0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6" name="Freeform 83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7" name="Freeform 84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  <a:cxn ang="0">
                  <a:pos x="121" y="23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121" y="23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8" name="Freeform 85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9" name="Freeform 86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  <a:cxn ang="0">
                  <a:pos x="3" y="0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0" name="Freeform 87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1" name="Freeform 88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  <a:cxn ang="0">
                  <a:pos x="0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2" name="Freeform 89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3" name="Freeform 90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  <a:cxn ang="0">
                  <a:pos x="8" y="0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4" name="Freeform 91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5" name="Freeform 92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  <a:cxn ang="0">
                  <a:pos x="39" y="0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6" name="Freeform 93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7" name="Freeform 94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  <a:cxn ang="0">
                  <a:pos x="66" y="0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8" name="Freeform 95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9" name="Freeform 96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  <a:cxn ang="0">
                  <a:pos x="90" y="0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0" name="Freeform 97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1" name="Freeform 98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  <a:cxn ang="0">
                  <a:pos x="109" y="0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2" name="Freeform 99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3" name="Freeform 100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  <a:cxn ang="0">
                  <a:pos x="121" y="0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4" name="Freeform 101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5" name="Freeform 102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  <a:cxn ang="0">
                  <a:pos x="126" y="0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6" name="Freeform 103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7" name="Freeform 104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  <a:cxn ang="0">
                  <a:pos x="125" y="23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  <a:lnTo>
                    <a:pt x="12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8" name="Freeform 105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9" name="Freeform 106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  <a:cxn ang="0">
                  <a:pos x="115" y="53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  <a:lnTo>
                    <a:pt x="115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0" name="Freeform 107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1" name="Freeform 108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  <a:cxn ang="0">
                  <a:pos x="99" y="79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  <a:lnTo>
                    <a:pt x="99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2" name="Freeform 109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3" name="Freeform 110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  <a:cxn ang="0">
                  <a:pos x="78" y="10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  <a:lnTo>
                    <a:pt x="78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4" name="Freeform 111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5" name="Freeform 112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  <a:cxn ang="0">
                  <a:pos x="44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  <a:lnTo>
                    <a:pt x="44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6" name="Freeform 113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7" name="Freeform 114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  <a:cxn ang="0">
                  <a:pos x="42" y="12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  <a:lnTo>
                    <a:pt x="42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8" name="Freeform 115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9" name="Freeform 116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  <a:cxn ang="0">
                  <a:pos x="39" y="12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  <a:lnTo>
                    <a:pt x="39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0" name="Freeform 117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1" name="Freeform 118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  <a:cxn ang="0">
                  <a:pos x="32" y="108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  <a:lnTo>
                    <a:pt x="32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2" name="Freeform 119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3" name="Freeform 120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  <a:cxn ang="0">
                  <a:pos x="25" y="89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  <a:lnTo>
                    <a:pt x="25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4" name="Freeform 121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5" name="Freeform 122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  <a:cxn ang="0">
                  <a:pos x="15" y="64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  <a:lnTo>
                    <a:pt x="15" y="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6" name="Freeform 123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7" name="Freeform 124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  <a:cxn ang="0">
                  <a:pos x="5" y="44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8" name="Freeform 125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9" name="Freeform 126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  <a:cxn ang="0">
                  <a:pos x="0" y="44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0" name="Freeform 127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1" name="Freeform 128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  <a:cxn ang="0">
                  <a:pos x="0" y="41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2" name="Freeform 129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3" name="Freeform 130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  <a:cxn ang="0">
                  <a:pos x="0" y="36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4" name="Freeform 131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5" name="Freeform 132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  <a:cxn ang="0">
                  <a:pos x="0" y="29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6" name="Freeform 133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7" name="Freeform 134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  <a:cxn ang="0">
                  <a:pos x="0" y="21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8" name="Freeform 135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9" name="Freeform 136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  <a:cxn ang="0">
                  <a:pos x="0" y="11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0" name="Freeform 137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1" name="Freeform 138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2" name="Freeform 139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3" name="Freeform 140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4" name="Freeform 141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5" name="Freeform 142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6" name="Freeform 143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7" name="Freeform 144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8" name="Freeform 145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  <a:cxn ang="0">
                  <a:pos x="51" y="11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  <a:lnTo>
                    <a:pt x="51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9" name="Freeform 146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0" name="Freeform 147"/>
            <p:cNvSpPr>
              <a:spLocks noEditPoints="1"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211" y="211"/>
                </a:cxn>
                <a:cxn ang="0">
                  <a:pos x="254" y="74"/>
                </a:cxn>
                <a:cxn ang="0">
                  <a:pos x="221" y="0"/>
                </a:cxn>
                <a:cxn ang="0">
                  <a:pos x="210" y="43"/>
                </a:cxn>
                <a:cxn ang="0">
                  <a:pos x="143" y="64"/>
                </a:cxn>
                <a:cxn ang="0">
                  <a:pos x="127" y="9"/>
                </a:cxn>
                <a:cxn ang="0">
                  <a:pos x="0" y="37"/>
                </a:cxn>
                <a:cxn ang="0">
                  <a:pos x="8" y="83"/>
                </a:cxn>
                <a:cxn ang="0">
                  <a:pos x="89" y="66"/>
                </a:cxn>
                <a:cxn ang="0">
                  <a:pos x="98" y="103"/>
                </a:cxn>
                <a:cxn ang="0">
                  <a:pos x="23" y="118"/>
                </a:cxn>
                <a:cxn ang="0">
                  <a:pos x="30" y="160"/>
                </a:cxn>
                <a:cxn ang="0">
                  <a:pos x="109" y="144"/>
                </a:cxn>
                <a:cxn ang="0">
                  <a:pos x="117" y="179"/>
                </a:cxn>
                <a:cxn ang="0">
                  <a:pos x="29" y="197"/>
                </a:cxn>
                <a:cxn ang="0">
                  <a:pos x="38" y="251"/>
                </a:cxn>
                <a:cxn ang="0">
                  <a:pos x="174" y="178"/>
                </a:cxn>
                <a:cxn ang="0">
                  <a:pos x="153" y="104"/>
                </a:cxn>
                <a:cxn ang="0">
                  <a:pos x="199" y="91"/>
                </a:cxn>
                <a:cxn ang="0">
                  <a:pos x="176" y="178"/>
                </a:cxn>
                <a:cxn ang="0">
                  <a:pos x="174" y="178"/>
                </a:cxn>
              </a:cxnLst>
              <a:rect l="0" t="0" r="r" b="b"/>
              <a:pathLst>
                <a:path w="254" h="251">
                  <a:moveTo>
                    <a:pt x="211" y="211"/>
                  </a:moveTo>
                  <a:cubicBezTo>
                    <a:pt x="254" y="74"/>
                    <a:pt x="254" y="74"/>
                    <a:pt x="254" y="74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10" y="43"/>
                    <a:pt x="210" y="43"/>
                    <a:pt x="210" y="43"/>
                  </a:cubicBezTo>
                  <a:cubicBezTo>
                    <a:pt x="188" y="50"/>
                    <a:pt x="166" y="57"/>
                    <a:pt x="143" y="64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85" y="20"/>
                    <a:pt x="43" y="29"/>
                    <a:pt x="0" y="37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34" y="78"/>
                    <a:pt x="60" y="73"/>
                    <a:pt x="89" y="66"/>
                  </a:cubicBezTo>
                  <a:cubicBezTo>
                    <a:pt x="98" y="103"/>
                    <a:pt x="98" y="103"/>
                    <a:pt x="98" y="103"/>
                  </a:cubicBezTo>
                  <a:cubicBezTo>
                    <a:pt x="71" y="109"/>
                    <a:pt x="47" y="114"/>
                    <a:pt x="23" y="118"/>
                  </a:cubicBezTo>
                  <a:cubicBezTo>
                    <a:pt x="30" y="160"/>
                    <a:pt x="30" y="160"/>
                    <a:pt x="30" y="160"/>
                  </a:cubicBezTo>
                  <a:cubicBezTo>
                    <a:pt x="55" y="155"/>
                    <a:pt x="80" y="150"/>
                    <a:pt x="109" y="144"/>
                  </a:cubicBezTo>
                  <a:cubicBezTo>
                    <a:pt x="117" y="179"/>
                    <a:pt x="117" y="179"/>
                    <a:pt x="117" y="179"/>
                  </a:cubicBezTo>
                  <a:cubicBezTo>
                    <a:pt x="86" y="186"/>
                    <a:pt x="57" y="192"/>
                    <a:pt x="29" y="197"/>
                  </a:cubicBezTo>
                  <a:cubicBezTo>
                    <a:pt x="38" y="251"/>
                    <a:pt x="38" y="251"/>
                    <a:pt x="38" y="251"/>
                  </a:cubicBezTo>
                  <a:moveTo>
                    <a:pt x="174" y="178"/>
                  </a:moveTo>
                  <a:cubicBezTo>
                    <a:pt x="153" y="104"/>
                    <a:pt x="153" y="104"/>
                    <a:pt x="153" y="104"/>
                  </a:cubicBezTo>
                  <a:cubicBezTo>
                    <a:pt x="168" y="100"/>
                    <a:pt x="184" y="96"/>
                    <a:pt x="199" y="91"/>
                  </a:cubicBezTo>
                  <a:cubicBezTo>
                    <a:pt x="176" y="178"/>
                    <a:pt x="176" y="178"/>
                    <a:pt x="176" y="178"/>
                  </a:cubicBezTo>
                  <a:lnTo>
                    <a:pt x="174" y="1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1" name="Freeform 148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2" name="Freeform 149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3" name="Freeform 150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4" name="Freeform 151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5" name="Freeform 15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6" name="Freeform 153"/>
            <p:cNvSpPr>
              <a:spLocks noEditPoints="1"/>
            </p:cNvSpPr>
            <p:nvPr userDrawn="1"/>
          </p:nvSpPr>
          <p:spPr bwMode="auto">
            <a:xfrm>
              <a:off x="542925" y="738188"/>
              <a:ext cx="52388" cy="39688"/>
            </a:xfrm>
            <a:custGeom>
              <a:avLst/>
              <a:gdLst/>
              <a:ahLst/>
              <a:cxnLst>
                <a:cxn ang="0">
                  <a:pos x="8" y="75"/>
                </a:cxn>
                <a:cxn ang="0">
                  <a:pos x="18" y="76"/>
                </a:cxn>
                <a:cxn ang="0">
                  <a:pos x="82" y="2"/>
                </a:cxn>
                <a:cxn ang="0">
                  <a:pos x="133" y="59"/>
                </a:cxn>
                <a:cxn ang="0">
                  <a:pos x="134" y="59"/>
                </a:cxn>
                <a:cxn ang="0">
                  <a:pos x="163" y="39"/>
                </a:cxn>
                <a:cxn ang="0">
                  <a:pos x="241" y="7"/>
                </a:cxn>
                <a:cxn ang="0">
                  <a:pos x="231" y="63"/>
                </a:cxn>
                <a:cxn ang="0">
                  <a:pos x="182" y="78"/>
                </a:cxn>
                <a:cxn ang="0">
                  <a:pos x="142" y="111"/>
                </a:cxn>
                <a:cxn ang="0">
                  <a:pos x="142" y="119"/>
                </a:cxn>
                <a:cxn ang="0">
                  <a:pos x="223" y="127"/>
                </a:cxn>
                <a:cxn ang="0">
                  <a:pos x="219" y="177"/>
                </a:cxn>
                <a:cxn ang="0">
                  <a:pos x="0" y="164"/>
                </a:cxn>
                <a:cxn ang="0">
                  <a:pos x="54" y="86"/>
                </a:cxn>
                <a:cxn ang="0">
                  <a:pos x="52" y="111"/>
                </a:cxn>
                <a:cxn ang="0">
                  <a:pos x="104" y="116"/>
                </a:cxn>
                <a:cxn ang="0">
                  <a:pos x="107" y="93"/>
                </a:cxn>
                <a:cxn ang="0">
                  <a:pos x="85" y="57"/>
                </a:cxn>
                <a:cxn ang="0">
                  <a:pos x="54" y="86"/>
                </a:cxn>
              </a:cxnLst>
              <a:rect l="0" t="0" r="r" b="b"/>
              <a:pathLst>
                <a:path w="241" h="177">
                  <a:moveTo>
                    <a:pt x="8" y="75"/>
                  </a:moveTo>
                  <a:cubicBezTo>
                    <a:pt x="18" y="76"/>
                    <a:pt x="18" y="76"/>
                    <a:pt x="18" y="76"/>
                  </a:cubicBezTo>
                  <a:cubicBezTo>
                    <a:pt x="23" y="34"/>
                    <a:pt x="43" y="0"/>
                    <a:pt x="82" y="2"/>
                  </a:cubicBezTo>
                  <a:cubicBezTo>
                    <a:pt x="113" y="5"/>
                    <a:pt x="133" y="26"/>
                    <a:pt x="133" y="59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43" y="50"/>
                    <a:pt x="150" y="46"/>
                    <a:pt x="163" y="39"/>
                  </a:cubicBezTo>
                  <a:cubicBezTo>
                    <a:pt x="184" y="27"/>
                    <a:pt x="241" y="7"/>
                    <a:pt x="241" y="7"/>
                  </a:cubicBezTo>
                  <a:cubicBezTo>
                    <a:pt x="236" y="26"/>
                    <a:pt x="233" y="44"/>
                    <a:pt x="231" y="63"/>
                  </a:cubicBezTo>
                  <a:cubicBezTo>
                    <a:pt x="231" y="63"/>
                    <a:pt x="197" y="72"/>
                    <a:pt x="182" y="78"/>
                  </a:cubicBezTo>
                  <a:cubicBezTo>
                    <a:pt x="163" y="85"/>
                    <a:pt x="145" y="96"/>
                    <a:pt x="142" y="111"/>
                  </a:cubicBezTo>
                  <a:cubicBezTo>
                    <a:pt x="142" y="114"/>
                    <a:pt x="142" y="117"/>
                    <a:pt x="142" y="119"/>
                  </a:cubicBezTo>
                  <a:cubicBezTo>
                    <a:pt x="223" y="127"/>
                    <a:pt x="223" y="127"/>
                    <a:pt x="223" y="127"/>
                  </a:cubicBezTo>
                  <a:cubicBezTo>
                    <a:pt x="221" y="144"/>
                    <a:pt x="220" y="160"/>
                    <a:pt x="219" y="177"/>
                  </a:cubicBezTo>
                  <a:cubicBezTo>
                    <a:pt x="0" y="164"/>
                    <a:pt x="0" y="164"/>
                    <a:pt x="0" y="164"/>
                  </a:cubicBezTo>
                  <a:moveTo>
                    <a:pt x="54" y="86"/>
                  </a:moveTo>
                  <a:cubicBezTo>
                    <a:pt x="53" y="94"/>
                    <a:pt x="53" y="102"/>
                    <a:pt x="52" y="111"/>
                  </a:cubicBezTo>
                  <a:cubicBezTo>
                    <a:pt x="104" y="116"/>
                    <a:pt x="104" y="116"/>
                    <a:pt x="104" y="116"/>
                  </a:cubicBezTo>
                  <a:cubicBezTo>
                    <a:pt x="105" y="109"/>
                    <a:pt x="106" y="100"/>
                    <a:pt x="107" y="93"/>
                  </a:cubicBezTo>
                  <a:cubicBezTo>
                    <a:pt x="108" y="80"/>
                    <a:pt x="106" y="60"/>
                    <a:pt x="85" y="57"/>
                  </a:cubicBezTo>
                  <a:cubicBezTo>
                    <a:pt x="67" y="55"/>
                    <a:pt x="57" y="65"/>
                    <a:pt x="54" y="8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7" name="Freeform 154"/>
            <p:cNvSpPr>
              <a:spLocks noEditPoints="1"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  <a:cxn ang="0">
                  <a:pos x="54" y="47"/>
                </a:cxn>
                <a:cxn ang="0">
                  <a:pos x="122" y="99"/>
                </a:cxn>
                <a:cxn ang="0">
                  <a:pos x="140" y="53"/>
                </a:cxn>
                <a:cxn ang="0">
                  <a:pos x="54" y="46"/>
                </a:cxn>
                <a:cxn ang="0">
                  <a:pos x="54" y="47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54" y="47"/>
                  </a:moveTo>
                  <a:cubicBezTo>
                    <a:pt x="122" y="99"/>
                    <a:pt x="122" y="99"/>
                    <a:pt x="122" y="99"/>
                  </a:cubicBezTo>
                  <a:cubicBezTo>
                    <a:pt x="128" y="84"/>
                    <a:pt x="133" y="69"/>
                    <a:pt x="140" y="53"/>
                  </a:cubicBezTo>
                  <a:cubicBezTo>
                    <a:pt x="54" y="46"/>
                    <a:pt x="54" y="46"/>
                    <a:pt x="54" y="46"/>
                  </a:cubicBezTo>
                  <a:lnTo>
                    <a:pt x="54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8" name="Freeform 155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9" name="Freeform 156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0" name="Freeform 157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1" name="Freeform 158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2" name="Freeform 159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3" name="Freeform 16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4" name="Freeform 161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5" name="Oval 162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6" name="Freeform 163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7" name="Oval 164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8" name="Freeform 165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9" name="Freeform 166"/>
            <p:cNvSpPr>
              <a:spLocks/>
            </p:cNvSpPr>
            <p:nvPr userDrawn="1"/>
          </p:nvSpPr>
          <p:spPr bwMode="auto">
            <a:xfrm>
              <a:off x="822325" y="744538"/>
              <a:ext cx="95250" cy="111125"/>
            </a:xfrm>
            <a:custGeom>
              <a:avLst/>
              <a:gdLst/>
              <a:ahLst/>
              <a:cxnLst>
                <a:cxn ang="0">
                  <a:pos x="429" y="430"/>
                </a:cxn>
                <a:cxn ang="0">
                  <a:pos x="364" y="457"/>
                </a:cxn>
                <a:cxn ang="0">
                  <a:pos x="311" y="457"/>
                </a:cxn>
                <a:cxn ang="0">
                  <a:pos x="237" y="494"/>
                </a:cxn>
                <a:cxn ang="0">
                  <a:pos x="218" y="494"/>
                </a:cxn>
                <a:cxn ang="0">
                  <a:pos x="144" y="457"/>
                </a:cxn>
                <a:cxn ang="0">
                  <a:pos x="91" y="457"/>
                </a:cxn>
                <a:cxn ang="0">
                  <a:pos x="0" y="366"/>
                </a:cxn>
                <a:cxn ang="0">
                  <a:pos x="0" y="0"/>
                </a:cxn>
              </a:cxnLst>
              <a:rect l="0" t="0" r="r" b="b"/>
              <a:pathLst>
                <a:path w="429" h="494">
                  <a:moveTo>
                    <a:pt x="429" y="430"/>
                  </a:moveTo>
                  <a:cubicBezTo>
                    <a:pt x="413" y="447"/>
                    <a:pt x="390" y="457"/>
                    <a:pt x="364" y="457"/>
                  </a:cubicBezTo>
                  <a:cubicBezTo>
                    <a:pt x="311" y="457"/>
                    <a:pt x="311" y="457"/>
                    <a:pt x="311" y="457"/>
                  </a:cubicBezTo>
                  <a:cubicBezTo>
                    <a:pt x="281" y="457"/>
                    <a:pt x="254" y="472"/>
                    <a:pt x="237" y="494"/>
                  </a:cubicBezTo>
                  <a:cubicBezTo>
                    <a:pt x="218" y="494"/>
                    <a:pt x="218" y="494"/>
                    <a:pt x="218" y="494"/>
                  </a:cubicBezTo>
                  <a:cubicBezTo>
                    <a:pt x="201" y="472"/>
                    <a:pt x="174" y="457"/>
                    <a:pt x="144" y="457"/>
                  </a:cubicBezTo>
                  <a:cubicBezTo>
                    <a:pt x="91" y="457"/>
                    <a:pt x="91" y="457"/>
                    <a:pt x="91" y="457"/>
                  </a:cubicBezTo>
                  <a:cubicBezTo>
                    <a:pt x="41" y="457"/>
                    <a:pt x="0" y="416"/>
                    <a:pt x="0" y="366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303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0" name="Freeform 167"/>
            <p:cNvSpPr>
              <a:spLocks/>
            </p:cNvSpPr>
            <p:nvPr userDrawn="1"/>
          </p:nvSpPr>
          <p:spPr bwMode="auto">
            <a:xfrm>
              <a:off x="822325" y="744538"/>
              <a:ext cx="101600" cy="968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456" y="366"/>
                </a:cxn>
                <a:cxn ang="0">
                  <a:pos x="429" y="430"/>
                </a:cxn>
              </a:cxnLst>
              <a:rect l="0" t="0" r="r" b="b"/>
              <a:pathLst>
                <a:path w="456" h="430">
                  <a:moveTo>
                    <a:pt x="0" y="0"/>
                  </a:moveTo>
                  <a:cubicBezTo>
                    <a:pt x="456" y="0"/>
                    <a:pt x="456" y="0"/>
                    <a:pt x="456" y="0"/>
                  </a:cubicBezTo>
                  <a:cubicBezTo>
                    <a:pt x="456" y="366"/>
                    <a:pt x="456" y="366"/>
                    <a:pt x="456" y="366"/>
                  </a:cubicBezTo>
                  <a:cubicBezTo>
                    <a:pt x="456" y="391"/>
                    <a:pt x="446" y="413"/>
                    <a:pt x="429" y="43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1" name="Freeform 168"/>
            <p:cNvSpPr>
              <a:spLocks noEditPoints="1"/>
            </p:cNvSpPr>
            <p:nvPr userDrawn="1"/>
          </p:nvSpPr>
          <p:spPr bwMode="auto">
            <a:xfrm>
              <a:off x="815975" y="739775"/>
              <a:ext cx="112713" cy="120650"/>
            </a:xfrm>
            <a:custGeom>
              <a:avLst/>
              <a:gdLst/>
              <a:ahLst/>
              <a:cxnLst>
                <a:cxn ang="0">
                  <a:pos x="503" y="389"/>
                </a:cxn>
                <a:cxn ang="0">
                  <a:pos x="388" y="504"/>
                </a:cxn>
                <a:cxn ang="0">
                  <a:pos x="335" y="504"/>
                </a:cxn>
                <a:cxn ang="0">
                  <a:pos x="272" y="545"/>
                </a:cxn>
                <a:cxn ang="0">
                  <a:pos x="231" y="545"/>
                </a:cxn>
                <a:cxn ang="0">
                  <a:pos x="168" y="504"/>
                </a:cxn>
                <a:cxn ang="0">
                  <a:pos x="115" y="504"/>
                </a:cxn>
                <a:cxn ang="0">
                  <a:pos x="0" y="389"/>
                </a:cxn>
                <a:cxn ang="0">
                  <a:pos x="0" y="0"/>
                </a:cxn>
                <a:cxn ang="0">
                  <a:pos x="503" y="0"/>
                </a:cxn>
                <a:cxn ang="0">
                  <a:pos x="503" y="389"/>
                </a:cxn>
                <a:cxn ang="0">
                  <a:pos x="456" y="47"/>
                </a:cxn>
                <a:cxn ang="0">
                  <a:pos x="47" y="47"/>
                </a:cxn>
                <a:cxn ang="0">
                  <a:pos x="47" y="389"/>
                </a:cxn>
                <a:cxn ang="0">
                  <a:pos x="115" y="457"/>
                </a:cxn>
                <a:cxn ang="0">
                  <a:pos x="168" y="457"/>
                </a:cxn>
                <a:cxn ang="0">
                  <a:pos x="251" y="492"/>
                </a:cxn>
                <a:cxn ang="0">
                  <a:pos x="252" y="492"/>
                </a:cxn>
                <a:cxn ang="0">
                  <a:pos x="335" y="457"/>
                </a:cxn>
                <a:cxn ang="0">
                  <a:pos x="388" y="457"/>
                </a:cxn>
                <a:cxn ang="0">
                  <a:pos x="456" y="389"/>
                </a:cxn>
                <a:cxn ang="0">
                  <a:pos x="456" y="47"/>
                </a:cxn>
              </a:cxnLst>
              <a:rect l="0" t="0" r="r" b="b"/>
              <a:pathLst>
                <a:path w="503" h="545">
                  <a:moveTo>
                    <a:pt x="503" y="389"/>
                  </a:moveTo>
                  <a:cubicBezTo>
                    <a:pt x="503" y="452"/>
                    <a:pt x="452" y="504"/>
                    <a:pt x="388" y="504"/>
                  </a:cubicBezTo>
                  <a:cubicBezTo>
                    <a:pt x="335" y="504"/>
                    <a:pt x="335" y="504"/>
                    <a:pt x="335" y="504"/>
                  </a:cubicBezTo>
                  <a:cubicBezTo>
                    <a:pt x="307" y="504"/>
                    <a:pt x="282" y="521"/>
                    <a:pt x="272" y="545"/>
                  </a:cubicBezTo>
                  <a:cubicBezTo>
                    <a:pt x="231" y="545"/>
                    <a:pt x="231" y="545"/>
                    <a:pt x="231" y="545"/>
                  </a:cubicBezTo>
                  <a:cubicBezTo>
                    <a:pt x="221" y="521"/>
                    <a:pt x="197" y="504"/>
                    <a:pt x="168" y="504"/>
                  </a:cubicBezTo>
                  <a:cubicBezTo>
                    <a:pt x="115" y="504"/>
                    <a:pt x="115" y="504"/>
                    <a:pt x="115" y="504"/>
                  </a:cubicBezTo>
                  <a:cubicBezTo>
                    <a:pt x="51" y="504"/>
                    <a:pt x="0" y="452"/>
                    <a:pt x="0" y="3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3" y="0"/>
                    <a:pt x="503" y="0"/>
                    <a:pt x="503" y="0"/>
                  </a:cubicBezTo>
                  <a:lnTo>
                    <a:pt x="503" y="389"/>
                  </a:lnTo>
                  <a:close/>
                  <a:moveTo>
                    <a:pt x="456" y="47"/>
                  </a:moveTo>
                  <a:cubicBezTo>
                    <a:pt x="47" y="47"/>
                    <a:pt x="47" y="47"/>
                    <a:pt x="47" y="47"/>
                  </a:cubicBezTo>
                  <a:cubicBezTo>
                    <a:pt x="47" y="389"/>
                    <a:pt x="47" y="389"/>
                    <a:pt x="47" y="389"/>
                  </a:cubicBezTo>
                  <a:cubicBezTo>
                    <a:pt x="47" y="426"/>
                    <a:pt x="77" y="457"/>
                    <a:pt x="115" y="457"/>
                  </a:cubicBezTo>
                  <a:cubicBezTo>
                    <a:pt x="168" y="457"/>
                    <a:pt x="168" y="457"/>
                    <a:pt x="168" y="457"/>
                  </a:cubicBezTo>
                  <a:cubicBezTo>
                    <a:pt x="201" y="457"/>
                    <a:pt x="230" y="470"/>
                    <a:pt x="251" y="492"/>
                  </a:cubicBezTo>
                  <a:cubicBezTo>
                    <a:pt x="252" y="492"/>
                    <a:pt x="252" y="492"/>
                    <a:pt x="252" y="492"/>
                  </a:cubicBezTo>
                  <a:cubicBezTo>
                    <a:pt x="273" y="470"/>
                    <a:pt x="302" y="457"/>
                    <a:pt x="335" y="457"/>
                  </a:cubicBezTo>
                  <a:cubicBezTo>
                    <a:pt x="388" y="457"/>
                    <a:pt x="388" y="457"/>
                    <a:pt x="388" y="457"/>
                  </a:cubicBezTo>
                  <a:cubicBezTo>
                    <a:pt x="426" y="457"/>
                    <a:pt x="456" y="426"/>
                    <a:pt x="456" y="389"/>
                  </a:cubicBezTo>
                  <a:lnTo>
                    <a:pt x="456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4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432909"/>
            <a:ext cx="3529012" cy="792000"/>
          </a:xfrm>
        </p:spPr>
        <p:txBody>
          <a:bodyPr/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Faculteitsnaam (bold), Subafdeling daaronder totaal max. 4 regels</a:t>
            </a:r>
          </a:p>
          <a:p>
            <a:pPr lvl="0"/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 en zwart vlak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5" descr="PPT_titelpag_verloop-0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340292" cy="6858000"/>
          </a:xfrm>
          <a:prstGeom prst="rect">
            <a:avLst/>
          </a:prstGeom>
        </p:spPr>
      </p:pic>
      <p:grpSp>
        <p:nvGrpSpPr>
          <p:cNvPr id="5" name="Groep 17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79" name="AutoShape 7"/>
            <p:cNvSpPr>
              <a:spLocks noChangeAspect="1" noChangeArrowheads="1" noTextEdit="1"/>
            </p:cNvSpPr>
            <p:nvPr userDrawn="1"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Freeform 9"/>
            <p:cNvSpPr>
              <a:spLocks/>
            </p:cNvSpPr>
            <p:nvPr userDrawn="1"/>
          </p:nvSpPr>
          <p:spPr bwMode="auto">
            <a:xfrm>
              <a:off x="868363" y="0"/>
              <a:ext cx="1063625" cy="6858000"/>
            </a:xfrm>
            <a:custGeom>
              <a:avLst/>
              <a:gdLst/>
              <a:ahLst/>
              <a:cxnLst>
                <a:cxn ang="0">
                  <a:pos x="40" y="3673"/>
                </a:cxn>
                <a:cxn ang="0">
                  <a:pos x="119" y="0"/>
                </a:cxn>
                <a:cxn ang="0">
                  <a:pos x="79" y="0"/>
                </a:cxn>
                <a:cxn ang="0">
                  <a:pos x="0" y="3673"/>
                </a:cxn>
                <a:cxn ang="0">
                  <a:pos x="4725" y="30720"/>
                </a:cxn>
                <a:cxn ang="0">
                  <a:pos x="4767" y="30720"/>
                </a:cxn>
                <a:cxn ang="0">
                  <a:pos x="40" y="3673"/>
                </a:cxn>
              </a:cxnLst>
              <a:rect l="0" t="0" r="r" b="b"/>
              <a:pathLst>
                <a:path w="4767" h="30720">
                  <a:moveTo>
                    <a:pt x="40" y="3673"/>
                  </a:moveTo>
                  <a:cubicBezTo>
                    <a:pt x="40" y="2482"/>
                    <a:pt x="67" y="1200"/>
                    <a:pt x="11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27" y="1200"/>
                    <a:pt x="0" y="2482"/>
                    <a:pt x="0" y="3673"/>
                  </a:cubicBezTo>
                  <a:cubicBezTo>
                    <a:pt x="0" y="12930"/>
                    <a:pt x="1589" y="22030"/>
                    <a:pt x="4725" y="30720"/>
                  </a:cubicBezTo>
                  <a:cubicBezTo>
                    <a:pt x="4767" y="30720"/>
                    <a:pt x="4767" y="30720"/>
                    <a:pt x="4767" y="30720"/>
                  </a:cubicBezTo>
                  <a:cubicBezTo>
                    <a:pt x="1630" y="22030"/>
                    <a:pt x="40" y="12930"/>
                    <a:pt x="40" y="3673"/>
                  </a:cubicBezTo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1" name="Freeform 10"/>
            <p:cNvSpPr>
              <a:spLocks/>
            </p:cNvSpPr>
            <p:nvPr userDrawn="1"/>
          </p:nvSpPr>
          <p:spPr bwMode="white">
            <a:xfrm>
              <a:off x="1295400" y="720725"/>
              <a:ext cx="174625" cy="144463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3" y="0"/>
                </a:cxn>
                <a:cxn ang="0">
                  <a:pos x="783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3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8" y="585"/>
                </a:cxn>
                <a:cxn ang="0">
                  <a:pos x="619" y="395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3" h="653">
                  <a:moveTo>
                    <a:pt x="516" y="0"/>
                  </a:moveTo>
                  <a:cubicBezTo>
                    <a:pt x="783" y="0"/>
                    <a:pt x="783" y="0"/>
                    <a:pt x="783" y="0"/>
                  </a:cubicBezTo>
                  <a:cubicBezTo>
                    <a:pt x="783" y="40"/>
                    <a:pt x="783" y="40"/>
                    <a:pt x="783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0"/>
                    <a:pt x="514" y="653"/>
                    <a:pt x="392" y="653"/>
                  </a:cubicBezTo>
                  <a:cubicBezTo>
                    <a:pt x="207" y="653"/>
                    <a:pt x="90" y="573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8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59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8" y="585"/>
                  </a:cubicBezTo>
                  <a:cubicBezTo>
                    <a:pt x="553" y="585"/>
                    <a:pt x="619" y="509"/>
                    <a:pt x="619" y="395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9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4" name="Freeform 11"/>
            <p:cNvSpPr>
              <a:spLocks/>
            </p:cNvSpPr>
            <p:nvPr userDrawn="1"/>
          </p:nvSpPr>
          <p:spPr bwMode="white">
            <a:xfrm>
              <a:off x="1466850" y="763588"/>
              <a:ext cx="123825" cy="98425"/>
            </a:xfrm>
            <a:custGeom>
              <a:avLst/>
              <a:gdLst/>
              <a:ahLst/>
              <a:cxnLst>
                <a:cxn ang="0">
                  <a:pos x="494" y="349"/>
                </a:cxn>
                <a:cxn ang="0">
                  <a:pos x="552" y="409"/>
                </a:cxn>
                <a:cxn ang="0">
                  <a:pos x="552" y="442"/>
                </a:cxn>
                <a:cxn ang="0">
                  <a:pos x="310" y="442"/>
                </a:cxn>
                <a:cxn ang="0">
                  <a:pos x="310" y="409"/>
                </a:cxn>
                <a:cxn ang="0">
                  <a:pos x="368" y="293"/>
                </a:cxn>
                <a:cxn ang="0">
                  <a:pos x="368" y="204"/>
                </a:cxn>
                <a:cxn ang="0">
                  <a:pos x="305" y="89"/>
                </a:cxn>
                <a:cxn ang="0">
                  <a:pos x="195" y="135"/>
                </a:cxn>
                <a:cxn ang="0">
                  <a:pos x="195" y="343"/>
                </a:cxn>
                <a:cxn ang="0">
                  <a:pos x="256" y="409"/>
                </a:cxn>
                <a:cxn ang="0">
                  <a:pos x="265" y="409"/>
                </a:cxn>
                <a:cxn ang="0">
                  <a:pos x="265" y="442"/>
                </a:cxn>
                <a:cxn ang="0">
                  <a:pos x="5" y="442"/>
                </a:cxn>
                <a:cxn ang="0">
                  <a:pos x="5" y="409"/>
                </a:cxn>
                <a:cxn ang="0">
                  <a:pos x="11" y="409"/>
                </a:cxn>
                <a:cxn ang="0">
                  <a:pos x="70" y="337"/>
                </a:cxn>
                <a:cxn ang="0">
                  <a:pos x="70" y="137"/>
                </a:cxn>
                <a:cxn ang="0">
                  <a:pos x="22" y="91"/>
                </a:cxn>
                <a:cxn ang="0">
                  <a:pos x="0" y="84"/>
                </a:cxn>
                <a:cxn ang="0">
                  <a:pos x="0" y="60"/>
                </a:cxn>
                <a:cxn ang="0">
                  <a:pos x="176" y="0"/>
                </a:cxn>
                <a:cxn ang="0">
                  <a:pos x="195" y="0"/>
                </a:cxn>
                <a:cxn ang="0">
                  <a:pos x="195" y="92"/>
                </a:cxn>
                <a:cxn ang="0">
                  <a:pos x="386" y="11"/>
                </a:cxn>
                <a:cxn ang="0">
                  <a:pos x="494" y="188"/>
                </a:cxn>
                <a:cxn ang="0">
                  <a:pos x="494" y="349"/>
                </a:cxn>
              </a:cxnLst>
              <a:rect l="0" t="0" r="r" b="b"/>
              <a:pathLst>
                <a:path w="552" h="442">
                  <a:moveTo>
                    <a:pt x="494" y="349"/>
                  </a:moveTo>
                  <a:cubicBezTo>
                    <a:pt x="494" y="399"/>
                    <a:pt x="512" y="409"/>
                    <a:pt x="552" y="409"/>
                  </a:cubicBezTo>
                  <a:cubicBezTo>
                    <a:pt x="552" y="442"/>
                    <a:pt x="552" y="442"/>
                    <a:pt x="552" y="442"/>
                  </a:cubicBezTo>
                  <a:cubicBezTo>
                    <a:pt x="310" y="442"/>
                    <a:pt x="310" y="442"/>
                    <a:pt x="310" y="442"/>
                  </a:cubicBezTo>
                  <a:cubicBezTo>
                    <a:pt x="310" y="409"/>
                    <a:pt x="310" y="409"/>
                    <a:pt x="310" y="409"/>
                  </a:cubicBezTo>
                  <a:cubicBezTo>
                    <a:pt x="352" y="406"/>
                    <a:pt x="368" y="377"/>
                    <a:pt x="368" y="293"/>
                  </a:cubicBezTo>
                  <a:cubicBezTo>
                    <a:pt x="368" y="204"/>
                    <a:pt x="368" y="204"/>
                    <a:pt x="368" y="204"/>
                  </a:cubicBezTo>
                  <a:cubicBezTo>
                    <a:pt x="368" y="121"/>
                    <a:pt x="346" y="89"/>
                    <a:pt x="305" y="89"/>
                  </a:cubicBezTo>
                  <a:cubicBezTo>
                    <a:pt x="273" y="89"/>
                    <a:pt x="239" y="105"/>
                    <a:pt x="195" y="135"/>
                  </a:cubicBezTo>
                  <a:cubicBezTo>
                    <a:pt x="195" y="343"/>
                    <a:pt x="195" y="343"/>
                    <a:pt x="195" y="343"/>
                  </a:cubicBezTo>
                  <a:cubicBezTo>
                    <a:pt x="195" y="390"/>
                    <a:pt x="215" y="409"/>
                    <a:pt x="256" y="409"/>
                  </a:cubicBezTo>
                  <a:cubicBezTo>
                    <a:pt x="265" y="409"/>
                    <a:pt x="265" y="409"/>
                    <a:pt x="265" y="409"/>
                  </a:cubicBezTo>
                  <a:cubicBezTo>
                    <a:pt x="265" y="442"/>
                    <a:pt x="265" y="442"/>
                    <a:pt x="265" y="442"/>
                  </a:cubicBezTo>
                  <a:cubicBezTo>
                    <a:pt x="5" y="442"/>
                    <a:pt x="5" y="442"/>
                    <a:pt x="5" y="442"/>
                  </a:cubicBezTo>
                  <a:cubicBezTo>
                    <a:pt x="5" y="409"/>
                    <a:pt x="5" y="409"/>
                    <a:pt x="5" y="409"/>
                  </a:cubicBezTo>
                  <a:cubicBezTo>
                    <a:pt x="11" y="409"/>
                    <a:pt x="11" y="409"/>
                    <a:pt x="11" y="409"/>
                  </a:cubicBezTo>
                  <a:cubicBezTo>
                    <a:pt x="55" y="409"/>
                    <a:pt x="70" y="391"/>
                    <a:pt x="70" y="337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0" y="114"/>
                    <a:pt x="58" y="101"/>
                    <a:pt x="22" y="9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95" y="92"/>
                    <a:pt x="195" y="92"/>
                    <a:pt x="195" y="92"/>
                  </a:cubicBezTo>
                  <a:cubicBezTo>
                    <a:pt x="270" y="42"/>
                    <a:pt x="336" y="11"/>
                    <a:pt x="386" y="11"/>
                  </a:cubicBezTo>
                  <a:cubicBezTo>
                    <a:pt x="461" y="11"/>
                    <a:pt x="494" y="65"/>
                    <a:pt x="494" y="188"/>
                  </a:cubicBezTo>
                  <a:lnTo>
                    <a:pt x="494" y="34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5" name="Freeform 12"/>
            <p:cNvSpPr>
              <a:spLocks noEditPoints="1"/>
            </p:cNvSpPr>
            <p:nvPr userDrawn="1"/>
          </p:nvSpPr>
          <p:spPr bwMode="white">
            <a:xfrm>
              <a:off x="1604963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5" y="233"/>
                </a:cxn>
                <a:cxn ang="0">
                  <a:pos x="195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6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5" y="233"/>
                    <a:pt x="195" y="233"/>
                    <a:pt x="195" y="233"/>
                  </a:cubicBezTo>
                  <a:cubicBezTo>
                    <a:pt x="195" y="578"/>
                    <a:pt x="195" y="578"/>
                    <a:pt x="195" y="578"/>
                  </a:cubicBezTo>
                  <a:cubicBezTo>
                    <a:pt x="195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6" y="110"/>
                    <a:pt x="46" y="70"/>
                  </a:cubicBezTo>
                  <a:cubicBezTo>
                    <a:pt x="46" y="33"/>
                    <a:pt x="85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6" name="Freeform 13"/>
            <p:cNvSpPr>
              <a:spLocks/>
            </p:cNvSpPr>
            <p:nvPr userDrawn="1"/>
          </p:nvSpPr>
          <p:spPr bwMode="white">
            <a:xfrm>
              <a:off x="1665288" y="768350"/>
              <a:ext cx="117475" cy="95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2" y="0"/>
                </a:cxn>
                <a:cxn ang="0">
                  <a:pos x="262" y="33"/>
                </a:cxn>
                <a:cxn ang="0">
                  <a:pos x="226" y="33"/>
                </a:cxn>
                <a:cxn ang="0">
                  <a:pos x="212" y="90"/>
                </a:cxn>
                <a:cxn ang="0">
                  <a:pos x="304" y="295"/>
                </a:cxn>
                <a:cxn ang="0">
                  <a:pos x="384" y="114"/>
                </a:cxn>
                <a:cxn ang="0">
                  <a:pos x="323" y="33"/>
                </a:cxn>
                <a:cxn ang="0">
                  <a:pos x="323" y="0"/>
                </a:cxn>
                <a:cxn ang="0">
                  <a:pos x="528" y="0"/>
                </a:cxn>
                <a:cxn ang="0">
                  <a:pos x="528" y="33"/>
                </a:cxn>
                <a:cxn ang="0">
                  <a:pos x="441" y="94"/>
                </a:cxn>
                <a:cxn ang="0">
                  <a:pos x="295" y="426"/>
                </a:cxn>
                <a:cxn ang="0">
                  <a:pos x="233" y="426"/>
                </a:cxn>
                <a:cxn ang="0">
                  <a:pos x="80" y="96"/>
                </a:cxn>
                <a:cxn ang="0">
                  <a:pos x="0" y="33"/>
                </a:cxn>
                <a:cxn ang="0">
                  <a:pos x="0" y="0"/>
                </a:cxn>
              </a:cxnLst>
              <a:rect l="0" t="0" r="r" b="b"/>
              <a:pathLst>
                <a:path w="528" h="426">
                  <a:moveTo>
                    <a:pt x="0" y="0"/>
                  </a:moveTo>
                  <a:cubicBezTo>
                    <a:pt x="262" y="0"/>
                    <a:pt x="262" y="0"/>
                    <a:pt x="262" y="0"/>
                  </a:cubicBezTo>
                  <a:cubicBezTo>
                    <a:pt x="262" y="33"/>
                    <a:pt x="262" y="33"/>
                    <a:pt x="262" y="33"/>
                  </a:cubicBezTo>
                  <a:cubicBezTo>
                    <a:pt x="226" y="33"/>
                    <a:pt x="226" y="33"/>
                    <a:pt x="226" y="33"/>
                  </a:cubicBezTo>
                  <a:cubicBezTo>
                    <a:pt x="204" y="33"/>
                    <a:pt x="195" y="52"/>
                    <a:pt x="212" y="90"/>
                  </a:cubicBezTo>
                  <a:cubicBezTo>
                    <a:pt x="304" y="295"/>
                    <a:pt x="304" y="295"/>
                    <a:pt x="304" y="295"/>
                  </a:cubicBezTo>
                  <a:cubicBezTo>
                    <a:pt x="384" y="114"/>
                    <a:pt x="384" y="114"/>
                    <a:pt x="384" y="114"/>
                  </a:cubicBezTo>
                  <a:cubicBezTo>
                    <a:pt x="408" y="60"/>
                    <a:pt x="395" y="40"/>
                    <a:pt x="323" y="33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33"/>
                    <a:pt x="528" y="33"/>
                    <a:pt x="528" y="33"/>
                  </a:cubicBezTo>
                  <a:cubicBezTo>
                    <a:pt x="474" y="38"/>
                    <a:pt x="461" y="51"/>
                    <a:pt x="441" y="94"/>
                  </a:cubicBezTo>
                  <a:cubicBezTo>
                    <a:pt x="295" y="426"/>
                    <a:pt x="295" y="426"/>
                    <a:pt x="295" y="426"/>
                  </a:cubicBezTo>
                  <a:cubicBezTo>
                    <a:pt x="233" y="426"/>
                    <a:pt x="233" y="426"/>
                    <a:pt x="233" y="426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60" y="54"/>
                    <a:pt x="46" y="38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7" name="Freeform 14"/>
            <p:cNvSpPr>
              <a:spLocks noEditPoints="1"/>
            </p:cNvSpPr>
            <p:nvPr userDrawn="1"/>
          </p:nvSpPr>
          <p:spPr bwMode="white">
            <a:xfrm>
              <a:off x="17843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49" y="50"/>
                </a:cxn>
                <a:cxn ang="0">
                  <a:pos x="417" y="187"/>
                </a:cxn>
                <a:cxn ang="0">
                  <a:pos x="417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4" y="292"/>
                </a:cxn>
                <a:cxn ang="0">
                  <a:pos x="408" y="312"/>
                </a:cxn>
                <a:cxn ang="0">
                  <a:pos x="275" y="176"/>
                </a:cxn>
                <a:cxn ang="0">
                  <a:pos x="202" y="49"/>
                </a:cxn>
                <a:cxn ang="0">
                  <a:pos x="129" y="176"/>
                </a:cxn>
                <a:cxn ang="0">
                  <a:pos x="275" y="176"/>
                </a:cxn>
              </a:cxnLst>
              <a:rect l="0" t="0" r="r" b="b"/>
              <a:pathLst>
                <a:path w="417" h="442">
                  <a:moveTo>
                    <a:pt x="408" y="312"/>
                  </a:moveTo>
                  <a:cubicBezTo>
                    <a:pt x="350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7" y="18"/>
                    <a:pt x="349" y="50"/>
                  </a:cubicBezTo>
                  <a:cubicBezTo>
                    <a:pt x="410" y="110"/>
                    <a:pt x="381" y="168"/>
                    <a:pt x="417" y="187"/>
                  </a:cubicBezTo>
                  <a:cubicBezTo>
                    <a:pt x="417" y="216"/>
                    <a:pt x="417" y="216"/>
                    <a:pt x="417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8" y="366"/>
                    <a:pt x="259" y="366"/>
                  </a:cubicBezTo>
                  <a:cubicBezTo>
                    <a:pt x="297" y="366"/>
                    <a:pt x="334" y="345"/>
                    <a:pt x="384" y="292"/>
                  </a:cubicBezTo>
                  <a:lnTo>
                    <a:pt x="408" y="312"/>
                  </a:lnTo>
                  <a:close/>
                  <a:moveTo>
                    <a:pt x="275" y="176"/>
                  </a:moveTo>
                  <a:cubicBezTo>
                    <a:pt x="275" y="97"/>
                    <a:pt x="247" y="49"/>
                    <a:pt x="202" y="49"/>
                  </a:cubicBezTo>
                  <a:cubicBezTo>
                    <a:pt x="160" y="49"/>
                    <a:pt x="122" y="103"/>
                    <a:pt x="129" y="176"/>
                  </a:cubicBezTo>
                  <a:lnTo>
                    <a:pt x="275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8" name="Freeform 15"/>
            <p:cNvSpPr>
              <a:spLocks/>
            </p:cNvSpPr>
            <p:nvPr userDrawn="1"/>
          </p:nvSpPr>
          <p:spPr bwMode="white">
            <a:xfrm>
              <a:off x="1889125" y="763588"/>
              <a:ext cx="85725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09"/>
                </a:cxn>
                <a:cxn ang="0">
                  <a:pos x="7" y="409"/>
                </a:cxn>
                <a:cxn ang="0">
                  <a:pos x="65" y="337"/>
                </a:cxn>
                <a:cxn ang="0">
                  <a:pos x="65" y="170"/>
                </a:cxn>
                <a:cxn ang="0">
                  <a:pos x="27" y="101"/>
                </a:cxn>
                <a:cxn ang="0">
                  <a:pos x="0" y="89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2" y="11"/>
                </a:cxn>
                <a:cxn ang="0">
                  <a:pos x="302" y="14"/>
                </a:cxn>
                <a:cxn ang="0">
                  <a:pos x="383" y="44"/>
                </a:cxn>
                <a:cxn ang="0">
                  <a:pos x="334" y="153"/>
                </a:cxn>
                <a:cxn ang="0">
                  <a:pos x="251" y="128"/>
                </a:cxn>
                <a:cxn ang="0">
                  <a:pos x="190" y="174"/>
                </a:cxn>
                <a:cxn ang="0">
                  <a:pos x="190" y="340"/>
                </a:cxn>
                <a:cxn ang="0">
                  <a:pos x="259" y="409"/>
                </a:cxn>
                <a:cxn ang="0">
                  <a:pos x="286" y="409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7" y="409"/>
                    <a:pt x="7" y="409"/>
                    <a:pt x="7" y="409"/>
                  </a:cubicBezTo>
                  <a:cubicBezTo>
                    <a:pt x="49" y="409"/>
                    <a:pt x="65" y="391"/>
                    <a:pt x="65" y="337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5" y="123"/>
                    <a:pt x="58" y="113"/>
                    <a:pt x="27" y="101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7" y="11"/>
                    <a:pt x="282" y="11"/>
                  </a:cubicBezTo>
                  <a:cubicBezTo>
                    <a:pt x="289" y="11"/>
                    <a:pt x="297" y="12"/>
                    <a:pt x="302" y="14"/>
                  </a:cubicBezTo>
                  <a:cubicBezTo>
                    <a:pt x="383" y="44"/>
                    <a:pt x="383" y="44"/>
                    <a:pt x="383" y="44"/>
                  </a:cubicBezTo>
                  <a:cubicBezTo>
                    <a:pt x="371" y="87"/>
                    <a:pt x="354" y="124"/>
                    <a:pt x="334" y="153"/>
                  </a:cubicBezTo>
                  <a:cubicBezTo>
                    <a:pt x="302" y="141"/>
                    <a:pt x="264" y="128"/>
                    <a:pt x="251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0"/>
                    <a:pt x="190" y="340"/>
                    <a:pt x="190" y="340"/>
                  </a:cubicBezTo>
                  <a:cubicBezTo>
                    <a:pt x="190" y="390"/>
                    <a:pt x="205" y="409"/>
                    <a:pt x="259" y="409"/>
                  </a:cubicBezTo>
                  <a:cubicBezTo>
                    <a:pt x="286" y="409"/>
                    <a:pt x="286" y="409"/>
                    <a:pt x="286" y="409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9" name="Freeform 16"/>
            <p:cNvSpPr>
              <a:spLocks/>
            </p:cNvSpPr>
            <p:nvPr userDrawn="1"/>
          </p:nvSpPr>
          <p:spPr bwMode="white">
            <a:xfrm>
              <a:off x="1989138" y="766763"/>
              <a:ext cx="68263" cy="98425"/>
            </a:xfrm>
            <a:custGeom>
              <a:avLst/>
              <a:gdLst/>
              <a:ahLst/>
              <a:cxnLst>
                <a:cxn ang="0">
                  <a:pos x="0" y="310"/>
                </a:cxn>
                <a:cxn ang="0">
                  <a:pos x="33" y="310"/>
                </a:cxn>
                <a:cxn ang="0">
                  <a:pos x="140" y="398"/>
                </a:cxn>
                <a:cxn ang="0">
                  <a:pos x="193" y="351"/>
                </a:cxn>
                <a:cxn ang="0">
                  <a:pos x="0" y="131"/>
                </a:cxn>
                <a:cxn ang="0">
                  <a:pos x="161" y="0"/>
                </a:cxn>
                <a:cxn ang="0">
                  <a:pos x="277" y="22"/>
                </a:cxn>
                <a:cxn ang="0">
                  <a:pos x="279" y="132"/>
                </a:cxn>
                <a:cxn ang="0">
                  <a:pos x="246" y="132"/>
                </a:cxn>
                <a:cxn ang="0">
                  <a:pos x="149" y="45"/>
                </a:cxn>
                <a:cxn ang="0">
                  <a:pos x="102" y="84"/>
                </a:cxn>
                <a:cxn ang="0">
                  <a:pos x="304" y="312"/>
                </a:cxn>
                <a:cxn ang="0">
                  <a:pos x="171" y="441"/>
                </a:cxn>
                <a:cxn ang="0">
                  <a:pos x="62" y="427"/>
                </a:cxn>
                <a:cxn ang="0">
                  <a:pos x="41" y="440"/>
                </a:cxn>
                <a:cxn ang="0">
                  <a:pos x="11" y="440"/>
                </a:cxn>
                <a:cxn ang="0">
                  <a:pos x="0" y="310"/>
                </a:cxn>
              </a:cxnLst>
              <a:rect l="0" t="0" r="r" b="b"/>
              <a:pathLst>
                <a:path w="304" h="441">
                  <a:moveTo>
                    <a:pt x="0" y="310"/>
                  </a:moveTo>
                  <a:cubicBezTo>
                    <a:pt x="33" y="310"/>
                    <a:pt x="33" y="310"/>
                    <a:pt x="33" y="310"/>
                  </a:cubicBezTo>
                  <a:cubicBezTo>
                    <a:pt x="51" y="367"/>
                    <a:pt x="96" y="398"/>
                    <a:pt x="140" y="398"/>
                  </a:cubicBezTo>
                  <a:cubicBezTo>
                    <a:pt x="169" y="398"/>
                    <a:pt x="193" y="377"/>
                    <a:pt x="193" y="351"/>
                  </a:cubicBezTo>
                  <a:cubicBezTo>
                    <a:pt x="193" y="280"/>
                    <a:pt x="0" y="255"/>
                    <a:pt x="0" y="131"/>
                  </a:cubicBezTo>
                  <a:cubicBezTo>
                    <a:pt x="0" y="53"/>
                    <a:pt x="65" y="0"/>
                    <a:pt x="161" y="0"/>
                  </a:cubicBezTo>
                  <a:cubicBezTo>
                    <a:pt x="200" y="0"/>
                    <a:pt x="233" y="6"/>
                    <a:pt x="277" y="22"/>
                  </a:cubicBezTo>
                  <a:cubicBezTo>
                    <a:pt x="279" y="132"/>
                    <a:pt x="279" y="132"/>
                    <a:pt x="279" y="132"/>
                  </a:cubicBezTo>
                  <a:cubicBezTo>
                    <a:pt x="246" y="132"/>
                    <a:pt x="246" y="132"/>
                    <a:pt x="246" y="132"/>
                  </a:cubicBezTo>
                  <a:cubicBezTo>
                    <a:pt x="227" y="75"/>
                    <a:pt x="193" y="45"/>
                    <a:pt x="149" y="45"/>
                  </a:cubicBezTo>
                  <a:cubicBezTo>
                    <a:pt x="122" y="45"/>
                    <a:pt x="102" y="61"/>
                    <a:pt x="102" y="84"/>
                  </a:cubicBezTo>
                  <a:cubicBezTo>
                    <a:pt x="102" y="168"/>
                    <a:pt x="304" y="171"/>
                    <a:pt x="304" y="312"/>
                  </a:cubicBezTo>
                  <a:cubicBezTo>
                    <a:pt x="304" y="388"/>
                    <a:pt x="250" y="441"/>
                    <a:pt x="171" y="441"/>
                  </a:cubicBezTo>
                  <a:cubicBezTo>
                    <a:pt x="100" y="441"/>
                    <a:pt x="76" y="427"/>
                    <a:pt x="62" y="427"/>
                  </a:cubicBezTo>
                  <a:cubicBezTo>
                    <a:pt x="56" y="427"/>
                    <a:pt x="50" y="431"/>
                    <a:pt x="41" y="440"/>
                  </a:cubicBezTo>
                  <a:cubicBezTo>
                    <a:pt x="11" y="440"/>
                    <a:pt x="11" y="440"/>
                    <a:pt x="11" y="440"/>
                  </a:cubicBezTo>
                  <a:lnTo>
                    <a:pt x="0" y="31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0" name="Freeform 17"/>
            <p:cNvSpPr>
              <a:spLocks noEditPoints="1"/>
            </p:cNvSpPr>
            <p:nvPr userDrawn="1"/>
          </p:nvSpPr>
          <p:spPr bwMode="white">
            <a:xfrm>
              <a:off x="2076450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5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8" y="70"/>
                </a:cxn>
                <a:cxn ang="0">
                  <a:pos x="127" y="140"/>
                </a:cxn>
                <a:cxn ang="0">
                  <a:pos x="45" y="70"/>
                </a:cxn>
                <a:cxn ang="0">
                  <a:pos x="127" y="0"/>
                </a:cxn>
                <a:cxn ang="0">
                  <a:pos x="208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3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5" y="233"/>
                    <a:pt x="175" y="233"/>
                    <a:pt x="175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1" y="642"/>
                    <a:pt x="257" y="642"/>
                  </a:cubicBezTo>
                  <a:lnTo>
                    <a:pt x="257" y="675"/>
                  </a:lnTo>
                  <a:close/>
                  <a:moveTo>
                    <a:pt x="208" y="70"/>
                  </a:moveTo>
                  <a:cubicBezTo>
                    <a:pt x="208" y="111"/>
                    <a:pt x="169" y="140"/>
                    <a:pt x="127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7" y="0"/>
                  </a:cubicBezTo>
                  <a:cubicBezTo>
                    <a:pt x="174" y="0"/>
                    <a:pt x="208" y="31"/>
                    <a:pt x="208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1" name="Freeform 18"/>
            <p:cNvSpPr>
              <a:spLocks/>
            </p:cNvSpPr>
            <p:nvPr userDrawn="1"/>
          </p:nvSpPr>
          <p:spPr bwMode="white">
            <a:xfrm>
              <a:off x="214630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6" y="437"/>
                </a:cxn>
                <a:cxn ang="0">
                  <a:pos x="320" y="466"/>
                </a:cxn>
                <a:cxn ang="0">
                  <a:pos x="171" y="559"/>
                </a:cxn>
                <a:cxn ang="0">
                  <a:pos x="55" y="432"/>
                </a:cxn>
                <a:cxn ang="0">
                  <a:pos x="55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5" y="129"/>
                </a:cxn>
                <a:cxn ang="0">
                  <a:pos x="299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20" h="559">
                  <a:moveTo>
                    <a:pt x="180" y="434"/>
                  </a:moveTo>
                  <a:cubicBezTo>
                    <a:pt x="180" y="472"/>
                    <a:pt x="198" y="488"/>
                    <a:pt x="227" y="488"/>
                  </a:cubicBezTo>
                  <a:cubicBezTo>
                    <a:pt x="252" y="488"/>
                    <a:pt x="275" y="473"/>
                    <a:pt x="306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1"/>
                    <a:pt x="227" y="559"/>
                    <a:pt x="171" y="559"/>
                  </a:cubicBezTo>
                  <a:cubicBezTo>
                    <a:pt x="101" y="559"/>
                    <a:pt x="55" y="520"/>
                    <a:pt x="55" y="432"/>
                  </a:cubicBezTo>
                  <a:cubicBezTo>
                    <a:pt x="55" y="185"/>
                    <a:pt x="55" y="185"/>
                    <a:pt x="55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2" y="133"/>
                    <a:pt x="132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5" y="129"/>
                    <a:pt x="315" y="129"/>
                    <a:pt x="315" y="129"/>
                  </a:cubicBezTo>
                  <a:cubicBezTo>
                    <a:pt x="299" y="185"/>
                    <a:pt x="299" y="185"/>
                    <a:pt x="299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2" name="Freeform 19"/>
            <p:cNvSpPr>
              <a:spLocks noEditPoints="1"/>
            </p:cNvSpPr>
            <p:nvPr userDrawn="1"/>
          </p:nvSpPr>
          <p:spPr bwMode="white">
            <a:xfrm>
              <a:off x="22288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50" y="50"/>
                </a:cxn>
                <a:cxn ang="0">
                  <a:pos x="418" y="187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2"/>
                </a:cxn>
                <a:cxn ang="0">
                  <a:pos x="276" y="176"/>
                </a:cxn>
                <a:cxn ang="0">
                  <a:pos x="203" y="49"/>
                </a:cxn>
                <a:cxn ang="0">
                  <a:pos x="130" y="176"/>
                </a:cxn>
                <a:cxn ang="0">
                  <a:pos x="276" y="176"/>
                </a:cxn>
              </a:cxnLst>
              <a:rect l="0" t="0" r="r" b="b"/>
              <a:pathLst>
                <a:path w="418" h="442">
                  <a:moveTo>
                    <a:pt x="408" y="312"/>
                  </a:moveTo>
                  <a:cubicBezTo>
                    <a:pt x="351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8" y="18"/>
                    <a:pt x="350" y="50"/>
                  </a:cubicBezTo>
                  <a:cubicBezTo>
                    <a:pt x="410" y="110"/>
                    <a:pt x="382" y="168"/>
                    <a:pt x="418" y="187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9" y="366"/>
                    <a:pt x="259" y="366"/>
                  </a:cubicBezTo>
                  <a:cubicBezTo>
                    <a:pt x="297" y="366"/>
                    <a:pt x="334" y="345"/>
                    <a:pt x="385" y="292"/>
                  </a:cubicBezTo>
                  <a:lnTo>
                    <a:pt x="408" y="312"/>
                  </a:lnTo>
                  <a:close/>
                  <a:moveTo>
                    <a:pt x="276" y="176"/>
                  </a:moveTo>
                  <a:cubicBezTo>
                    <a:pt x="275" y="97"/>
                    <a:pt x="247" y="49"/>
                    <a:pt x="203" y="49"/>
                  </a:cubicBezTo>
                  <a:cubicBezTo>
                    <a:pt x="161" y="49"/>
                    <a:pt x="123" y="103"/>
                    <a:pt x="130" y="176"/>
                  </a:cubicBezTo>
                  <a:lnTo>
                    <a:pt x="276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3" name="Freeform 20"/>
            <p:cNvSpPr>
              <a:spLocks noEditPoints="1"/>
            </p:cNvSpPr>
            <p:nvPr userDrawn="1"/>
          </p:nvSpPr>
          <p:spPr bwMode="white">
            <a:xfrm>
              <a:off x="2332038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5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4" name="Freeform 21"/>
            <p:cNvSpPr>
              <a:spLocks/>
            </p:cNvSpPr>
            <p:nvPr userDrawn="1"/>
          </p:nvSpPr>
          <p:spPr bwMode="white">
            <a:xfrm>
              <a:off x="2401888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5" y="437"/>
                </a:cxn>
                <a:cxn ang="0">
                  <a:pos x="319" y="466"/>
                </a:cxn>
                <a:cxn ang="0">
                  <a:pos x="170" y="559"/>
                </a:cxn>
                <a:cxn ang="0">
                  <a:pos x="54" y="432"/>
                </a:cxn>
                <a:cxn ang="0">
                  <a:pos x="54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8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19" h="559">
                  <a:moveTo>
                    <a:pt x="180" y="434"/>
                  </a:moveTo>
                  <a:cubicBezTo>
                    <a:pt x="180" y="472"/>
                    <a:pt x="197" y="488"/>
                    <a:pt x="227" y="488"/>
                  </a:cubicBezTo>
                  <a:cubicBezTo>
                    <a:pt x="251" y="488"/>
                    <a:pt x="275" y="473"/>
                    <a:pt x="305" y="437"/>
                  </a:cubicBezTo>
                  <a:cubicBezTo>
                    <a:pt x="319" y="466"/>
                    <a:pt x="319" y="466"/>
                    <a:pt x="319" y="466"/>
                  </a:cubicBezTo>
                  <a:cubicBezTo>
                    <a:pt x="288" y="521"/>
                    <a:pt x="227" y="559"/>
                    <a:pt x="170" y="559"/>
                  </a:cubicBezTo>
                  <a:cubicBezTo>
                    <a:pt x="100" y="559"/>
                    <a:pt x="54" y="520"/>
                    <a:pt x="54" y="432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5" name="Freeform 22"/>
            <p:cNvSpPr>
              <a:spLocks/>
            </p:cNvSpPr>
            <p:nvPr userDrawn="1"/>
          </p:nvSpPr>
          <p:spPr bwMode="white">
            <a:xfrm>
              <a:off x="2530475" y="719138"/>
              <a:ext cx="174625" cy="146050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2" y="0"/>
                </a:cxn>
                <a:cxn ang="0">
                  <a:pos x="782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4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7" y="585"/>
                </a:cxn>
                <a:cxn ang="0">
                  <a:pos x="619" y="396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2" h="654">
                  <a:moveTo>
                    <a:pt x="516" y="0"/>
                  </a:moveTo>
                  <a:cubicBezTo>
                    <a:pt x="782" y="0"/>
                    <a:pt x="782" y="0"/>
                    <a:pt x="782" y="0"/>
                  </a:cubicBezTo>
                  <a:cubicBezTo>
                    <a:pt x="782" y="40"/>
                    <a:pt x="782" y="40"/>
                    <a:pt x="782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1"/>
                    <a:pt x="514" y="654"/>
                    <a:pt x="392" y="654"/>
                  </a:cubicBezTo>
                  <a:cubicBezTo>
                    <a:pt x="207" y="654"/>
                    <a:pt x="90" y="574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9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60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7" y="585"/>
                  </a:cubicBezTo>
                  <a:cubicBezTo>
                    <a:pt x="552" y="585"/>
                    <a:pt x="619" y="509"/>
                    <a:pt x="619" y="396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8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6" name="Freeform 23"/>
            <p:cNvSpPr>
              <a:spLocks/>
            </p:cNvSpPr>
            <p:nvPr userDrawn="1"/>
          </p:nvSpPr>
          <p:spPr bwMode="white">
            <a:xfrm>
              <a:off x="2701925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1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7" name="Freeform 24"/>
            <p:cNvSpPr>
              <a:spLocks/>
            </p:cNvSpPr>
            <p:nvPr userDrawn="1"/>
          </p:nvSpPr>
          <p:spPr bwMode="white">
            <a:xfrm>
              <a:off x="2784475" y="763588"/>
              <a:ext cx="84138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10"/>
                </a:cxn>
                <a:cxn ang="0">
                  <a:pos x="7" y="410"/>
                </a:cxn>
                <a:cxn ang="0">
                  <a:pos x="64" y="338"/>
                </a:cxn>
                <a:cxn ang="0">
                  <a:pos x="64" y="170"/>
                </a:cxn>
                <a:cxn ang="0">
                  <a:pos x="28" y="101"/>
                </a:cxn>
                <a:cxn ang="0">
                  <a:pos x="0" y="90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1" y="12"/>
                </a:cxn>
                <a:cxn ang="0">
                  <a:pos x="302" y="15"/>
                </a:cxn>
                <a:cxn ang="0">
                  <a:pos x="383" y="45"/>
                </a:cxn>
                <a:cxn ang="0">
                  <a:pos x="334" y="153"/>
                </a:cxn>
                <a:cxn ang="0">
                  <a:pos x="250" y="128"/>
                </a:cxn>
                <a:cxn ang="0">
                  <a:pos x="190" y="174"/>
                </a:cxn>
                <a:cxn ang="0">
                  <a:pos x="190" y="341"/>
                </a:cxn>
                <a:cxn ang="0">
                  <a:pos x="259" y="410"/>
                </a:cxn>
                <a:cxn ang="0">
                  <a:pos x="286" y="410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10"/>
                    <a:pt x="0" y="410"/>
                    <a:pt x="0" y="410"/>
                  </a:cubicBezTo>
                  <a:cubicBezTo>
                    <a:pt x="7" y="410"/>
                    <a:pt x="7" y="410"/>
                    <a:pt x="7" y="410"/>
                  </a:cubicBezTo>
                  <a:cubicBezTo>
                    <a:pt x="49" y="410"/>
                    <a:pt x="64" y="391"/>
                    <a:pt x="64" y="338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4" y="124"/>
                    <a:pt x="58" y="113"/>
                    <a:pt x="28" y="10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6" y="12"/>
                    <a:pt x="281" y="12"/>
                  </a:cubicBezTo>
                  <a:cubicBezTo>
                    <a:pt x="288" y="12"/>
                    <a:pt x="297" y="13"/>
                    <a:pt x="302" y="15"/>
                  </a:cubicBezTo>
                  <a:cubicBezTo>
                    <a:pt x="383" y="45"/>
                    <a:pt x="383" y="45"/>
                    <a:pt x="383" y="45"/>
                  </a:cubicBezTo>
                  <a:cubicBezTo>
                    <a:pt x="371" y="88"/>
                    <a:pt x="354" y="125"/>
                    <a:pt x="334" y="153"/>
                  </a:cubicBezTo>
                  <a:cubicBezTo>
                    <a:pt x="302" y="141"/>
                    <a:pt x="264" y="128"/>
                    <a:pt x="250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1"/>
                    <a:pt x="190" y="341"/>
                    <a:pt x="190" y="341"/>
                  </a:cubicBezTo>
                  <a:cubicBezTo>
                    <a:pt x="190" y="390"/>
                    <a:pt x="205" y="410"/>
                    <a:pt x="259" y="410"/>
                  </a:cubicBezTo>
                  <a:cubicBezTo>
                    <a:pt x="286" y="410"/>
                    <a:pt x="286" y="410"/>
                    <a:pt x="286" y="410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8" name="Freeform 25"/>
            <p:cNvSpPr>
              <a:spLocks noEditPoints="1"/>
            </p:cNvSpPr>
            <p:nvPr userDrawn="1"/>
          </p:nvSpPr>
          <p:spPr bwMode="white">
            <a:xfrm>
              <a:off x="2878138" y="765175"/>
              <a:ext cx="93663" cy="100013"/>
            </a:xfrm>
            <a:custGeom>
              <a:avLst/>
              <a:gdLst/>
              <a:ahLst/>
              <a:cxnLst>
                <a:cxn ang="0">
                  <a:pos x="408" y="311"/>
                </a:cxn>
                <a:cxn ang="0">
                  <a:pos x="188" y="442"/>
                </a:cxn>
                <a:cxn ang="0">
                  <a:pos x="0" y="231"/>
                </a:cxn>
                <a:cxn ang="0">
                  <a:pos x="220" y="0"/>
                </a:cxn>
                <a:cxn ang="0">
                  <a:pos x="350" y="49"/>
                </a:cxn>
                <a:cxn ang="0">
                  <a:pos x="418" y="186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1"/>
                </a:cxn>
                <a:cxn ang="0">
                  <a:pos x="276" y="175"/>
                </a:cxn>
                <a:cxn ang="0">
                  <a:pos x="203" y="48"/>
                </a:cxn>
                <a:cxn ang="0">
                  <a:pos x="130" y="175"/>
                </a:cxn>
                <a:cxn ang="0">
                  <a:pos x="276" y="175"/>
                </a:cxn>
              </a:cxnLst>
              <a:rect l="0" t="0" r="r" b="b"/>
              <a:pathLst>
                <a:path w="418" h="442">
                  <a:moveTo>
                    <a:pt x="408" y="311"/>
                  </a:moveTo>
                  <a:cubicBezTo>
                    <a:pt x="351" y="392"/>
                    <a:pt x="268" y="442"/>
                    <a:pt x="188" y="442"/>
                  </a:cubicBezTo>
                  <a:cubicBezTo>
                    <a:pt x="76" y="442"/>
                    <a:pt x="0" y="355"/>
                    <a:pt x="0" y="231"/>
                  </a:cubicBezTo>
                  <a:cubicBezTo>
                    <a:pt x="0" y="95"/>
                    <a:pt x="92" y="0"/>
                    <a:pt x="220" y="0"/>
                  </a:cubicBezTo>
                  <a:cubicBezTo>
                    <a:pt x="275" y="0"/>
                    <a:pt x="318" y="17"/>
                    <a:pt x="350" y="49"/>
                  </a:cubicBezTo>
                  <a:cubicBezTo>
                    <a:pt x="411" y="110"/>
                    <a:pt x="382" y="167"/>
                    <a:pt x="418" y="186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1"/>
                    <a:pt x="199" y="366"/>
                    <a:pt x="259" y="366"/>
                  </a:cubicBezTo>
                  <a:cubicBezTo>
                    <a:pt x="297" y="366"/>
                    <a:pt x="334" y="344"/>
                    <a:pt x="385" y="292"/>
                  </a:cubicBezTo>
                  <a:lnTo>
                    <a:pt x="408" y="311"/>
                  </a:lnTo>
                  <a:close/>
                  <a:moveTo>
                    <a:pt x="276" y="175"/>
                  </a:moveTo>
                  <a:cubicBezTo>
                    <a:pt x="275" y="96"/>
                    <a:pt x="247" y="48"/>
                    <a:pt x="203" y="48"/>
                  </a:cubicBezTo>
                  <a:cubicBezTo>
                    <a:pt x="161" y="48"/>
                    <a:pt x="123" y="102"/>
                    <a:pt x="130" y="175"/>
                  </a:cubicBezTo>
                  <a:lnTo>
                    <a:pt x="276" y="17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9" name="Freeform 26"/>
            <p:cNvSpPr>
              <a:spLocks/>
            </p:cNvSpPr>
            <p:nvPr userDrawn="1"/>
          </p:nvSpPr>
          <p:spPr bwMode="white">
            <a:xfrm>
              <a:off x="2984500" y="765175"/>
              <a:ext cx="95250" cy="100013"/>
            </a:xfrm>
            <a:custGeom>
              <a:avLst/>
              <a:gdLst/>
              <a:ahLst/>
              <a:cxnLst>
                <a:cxn ang="0">
                  <a:pos x="426" y="332"/>
                </a:cxn>
                <a:cxn ang="0">
                  <a:pos x="216" y="442"/>
                </a:cxn>
                <a:cxn ang="0">
                  <a:pos x="0" y="238"/>
                </a:cxn>
                <a:cxn ang="0">
                  <a:pos x="266" y="0"/>
                </a:cxn>
                <a:cxn ang="0">
                  <a:pos x="422" y="87"/>
                </a:cxn>
                <a:cxn ang="0">
                  <a:pos x="369" y="138"/>
                </a:cxn>
                <a:cxn ang="0">
                  <a:pos x="222" y="47"/>
                </a:cxn>
                <a:cxn ang="0">
                  <a:pos x="136" y="202"/>
                </a:cxn>
                <a:cxn ang="0">
                  <a:pos x="264" y="388"/>
                </a:cxn>
                <a:cxn ang="0">
                  <a:pos x="396" y="315"/>
                </a:cxn>
                <a:cxn ang="0">
                  <a:pos x="426" y="332"/>
                </a:cxn>
              </a:cxnLst>
              <a:rect l="0" t="0" r="r" b="b"/>
              <a:pathLst>
                <a:path w="426" h="442">
                  <a:moveTo>
                    <a:pt x="426" y="332"/>
                  </a:moveTo>
                  <a:cubicBezTo>
                    <a:pt x="379" y="404"/>
                    <a:pt x="307" y="442"/>
                    <a:pt x="216" y="442"/>
                  </a:cubicBezTo>
                  <a:cubicBezTo>
                    <a:pt x="91" y="442"/>
                    <a:pt x="0" y="356"/>
                    <a:pt x="0" y="238"/>
                  </a:cubicBezTo>
                  <a:cubicBezTo>
                    <a:pt x="0" y="103"/>
                    <a:pt x="116" y="0"/>
                    <a:pt x="266" y="0"/>
                  </a:cubicBezTo>
                  <a:cubicBezTo>
                    <a:pt x="355" y="0"/>
                    <a:pt x="422" y="37"/>
                    <a:pt x="422" y="87"/>
                  </a:cubicBezTo>
                  <a:cubicBezTo>
                    <a:pt x="422" y="118"/>
                    <a:pt x="401" y="138"/>
                    <a:pt x="369" y="138"/>
                  </a:cubicBezTo>
                  <a:cubicBezTo>
                    <a:pt x="297" y="138"/>
                    <a:pt x="282" y="47"/>
                    <a:pt x="222" y="47"/>
                  </a:cubicBezTo>
                  <a:cubicBezTo>
                    <a:pt x="171" y="47"/>
                    <a:pt x="136" y="110"/>
                    <a:pt x="136" y="202"/>
                  </a:cubicBezTo>
                  <a:cubicBezTo>
                    <a:pt x="136" y="313"/>
                    <a:pt x="188" y="388"/>
                    <a:pt x="264" y="388"/>
                  </a:cubicBezTo>
                  <a:cubicBezTo>
                    <a:pt x="311" y="388"/>
                    <a:pt x="354" y="365"/>
                    <a:pt x="396" y="315"/>
                  </a:cubicBezTo>
                  <a:lnTo>
                    <a:pt x="426" y="33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0" name="Freeform 27"/>
            <p:cNvSpPr>
              <a:spLocks/>
            </p:cNvSpPr>
            <p:nvPr userDrawn="1"/>
          </p:nvSpPr>
          <p:spPr bwMode="white">
            <a:xfrm>
              <a:off x="3086100" y="708025"/>
              <a:ext cx="122238" cy="153988"/>
            </a:xfrm>
            <a:custGeom>
              <a:avLst/>
              <a:gdLst/>
              <a:ahLst/>
              <a:cxnLst>
                <a:cxn ang="0">
                  <a:pos x="197" y="584"/>
                </a:cxn>
                <a:cxn ang="0">
                  <a:pos x="250" y="655"/>
                </a:cxn>
                <a:cxn ang="0">
                  <a:pos x="260" y="655"/>
                </a:cxn>
                <a:cxn ang="0">
                  <a:pos x="260" y="687"/>
                </a:cxn>
                <a:cxn ang="0">
                  <a:pos x="0" y="687"/>
                </a:cxn>
                <a:cxn ang="0">
                  <a:pos x="0" y="655"/>
                </a:cxn>
                <a:cxn ang="0">
                  <a:pos x="15" y="655"/>
                </a:cxn>
                <a:cxn ang="0">
                  <a:pos x="72" y="579"/>
                </a:cxn>
                <a:cxn ang="0">
                  <a:pos x="72" y="130"/>
                </a:cxn>
                <a:cxn ang="0">
                  <a:pos x="39" y="84"/>
                </a:cxn>
                <a:cxn ang="0">
                  <a:pos x="9" y="74"/>
                </a:cxn>
                <a:cxn ang="0">
                  <a:pos x="9" y="50"/>
                </a:cxn>
                <a:cxn ang="0">
                  <a:pos x="172" y="0"/>
                </a:cxn>
                <a:cxn ang="0">
                  <a:pos x="197" y="0"/>
                </a:cxn>
                <a:cxn ang="0">
                  <a:pos x="197" y="335"/>
                </a:cxn>
                <a:cxn ang="0">
                  <a:pos x="382" y="257"/>
                </a:cxn>
                <a:cxn ang="0">
                  <a:pos x="494" y="439"/>
                </a:cxn>
                <a:cxn ang="0">
                  <a:pos x="494" y="574"/>
                </a:cxn>
                <a:cxn ang="0">
                  <a:pos x="540" y="655"/>
                </a:cxn>
                <a:cxn ang="0">
                  <a:pos x="550" y="655"/>
                </a:cxn>
                <a:cxn ang="0">
                  <a:pos x="550" y="687"/>
                </a:cxn>
                <a:cxn ang="0">
                  <a:pos x="308" y="687"/>
                </a:cxn>
                <a:cxn ang="0">
                  <a:pos x="308" y="655"/>
                </a:cxn>
                <a:cxn ang="0">
                  <a:pos x="316" y="655"/>
                </a:cxn>
                <a:cxn ang="0">
                  <a:pos x="369" y="579"/>
                </a:cxn>
                <a:cxn ang="0">
                  <a:pos x="369" y="424"/>
                </a:cxn>
                <a:cxn ang="0">
                  <a:pos x="302" y="334"/>
                </a:cxn>
                <a:cxn ang="0">
                  <a:pos x="197" y="373"/>
                </a:cxn>
                <a:cxn ang="0">
                  <a:pos x="197" y="584"/>
                </a:cxn>
              </a:cxnLst>
              <a:rect l="0" t="0" r="r" b="b"/>
              <a:pathLst>
                <a:path w="550" h="687">
                  <a:moveTo>
                    <a:pt x="197" y="584"/>
                  </a:moveTo>
                  <a:cubicBezTo>
                    <a:pt x="197" y="648"/>
                    <a:pt x="214" y="655"/>
                    <a:pt x="250" y="655"/>
                  </a:cubicBezTo>
                  <a:cubicBezTo>
                    <a:pt x="260" y="655"/>
                    <a:pt x="260" y="655"/>
                    <a:pt x="260" y="655"/>
                  </a:cubicBezTo>
                  <a:cubicBezTo>
                    <a:pt x="260" y="687"/>
                    <a:pt x="260" y="687"/>
                    <a:pt x="260" y="687"/>
                  </a:cubicBezTo>
                  <a:cubicBezTo>
                    <a:pt x="0" y="687"/>
                    <a:pt x="0" y="687"/>
                    <a:pt x="0" y="687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15" y="655"/>
                    <a:pt x="15" y="655"/>
                    <a:pt x="15" y="655"/>
                  </a:cubicBezTo>
                  <a:cubicBezTo>
                    <a:pt x="67" y="655"/>
                    <a:pt x="72" y="634"/>
                    <a:pt x="72" y="579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72" y="100"/>
                    <a:pt x="66" y="93"/>
                    <a:pt x="39" y="8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335"/>
                    <a:pt x="197" y="335"/>
                    <a:pt x="197" y="335"/>
                  </a:cubicBezTo>
                  <a:cubicBezTo>
                    <a:pt x="255" y="295"/>
                    <a:pt x="328" y="257"/>
                    <a:pt x="382" y="257"/>
                  </a:cubicBezTo>
                  <a:cubicBezTo>
                    <a:pt x="457" y="257"/>
                    <a:pt x="494" y="317"/>
                    <a:pt x="494" y="439"/>
                  </a:cubicBezTo>
                  <a:cubicBezTo>
                    <a:pt x="494" y="574"/>
                    <a:pt x="494" y="574"/>
                    <a:pt x="494" y="574"/>
                  </a:cubicBezTo>
                  <a:cubicBezTo>
                    <a:pt x="494" y="635"/>
                    <a:pt x="501" y="655"/>
                    <a:pt x="540" y="655"/>
                  </a:cubicBezTo>
                  <a:cubicBezTo>
                    <a:pt x="550" y="655"/>
                    <a:pt x="550" y="655"/>
                    <a:pt x="550" y="655"/>
                  </a:cubicBezTo>
                  <a:cubicBezTo>
                    <a:pt x="550" y="687"/>
                    <a:pt x="550" y="687"/>
                    <a:pt x="550" y="687"/>
                  </a:cubicBezTo>
                  <a:cubicBezTo>
                    <a:pt x="308" y="687"/>
                    <a:pt x="308" y="687"/>
                    <a:pt x="308" y="687"/>
                  </a:cubicBezTo>
                  <a:cubicBezTo>
                    <a:pt x="308" y="655"/>
                    <a:pt x="308" y="655"/>
                    <a:pt x="308" y="655"/>
                  </a:cubicBezTo>
                  <a:cubicBezTo>
                    <a:pt x="316" y="655"/>
                    <a:pt x="316" y="655"/>
                    <a:pt x="316" y="655"/>
                  </a:cubicBezTo>
                  <a:cubicBezTo>
                    <a:pt x="359" y="655"/>
                    <a:pt x="369" y="638"/>
                    <a:pt x="369" y="579"/>
                  </a:cubicBezTo>
                  <a:cubicBezTo>
                    <a:pt x="369" y="424"/>
                    <a:pt x="369" y="424"/>
                    <a:pt x="369" y="424"/>
                  </a:cubicBezTo>
                  <a:cubicBezTo>
                    <a:pt x="369" y="369"/>
                    <a:pt x="343" y="334"/>
                    <a:pt x="302" y="334"/>
                  </a:cubicBezTo>
                  <a:cubicBezTo>
                    <a:pt x="274" y="334"/>
                    <a:pt x="233" y="349"/>
                    <a:pt x="197" y="373"/>
                  </a:cubicBezTo>
                  <a:lnTo>
                    <a:pt x="197" y="58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1" name="Freeform 28"/>
            <p:cNvSpPr>
              <a:spLocks/>
            </p:cNvSpPr>
            <p:nvPr userDrawn="1"/>
          </p:nvSpPr>
          <p:spPr bwMode="white">
            <a:xfrm>
              <a:off x="321945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2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2" name="Freeform 29"/>
            <p:cNvSpPr>
              <a:spLocks/>
            </p:cNvSpPr>
            <p:nvPr userDrawn="1"/>
          </p:nvSpPr>
          <p:spPr bwMode="auto">
            <a:xfrm>
              <a:off x="544513" y="468313"/>
              <a:ext cx="657225" cy="654050"/>
            </a:xfrm>
            <a:custGeom>
              <a:avLst/>
              <a:gdLst/>
              <a:ahLst/>
              <a:cxnLst>
                <a:cxn ang="0">
                  <a:pos x="178" y="1"/>
                </a:cxn>
                <a:cxn ang="0">
                  <a:pos x="190" y="4"/>
                </a:cxn>
                <a:cxn ang="0">
                  <a:pos x="228" y="0"/>
                </a:cxn>
                <a:cxn ang="0">
                  <a:pos x="239" y="6"/>
                </a:cxn>
                <a:cxn ang="0">
                  <a:pos x="277" y="11"/>
                </a:cxn>
                <a:cxn ang="0">
                  <a:pos x="286" y="20"/>
                </a:cxn>
                <a:cxn ang="0">
                  <a:pos x="321" y="34"/>
                </a:cxn>
                <a:cxn ang="0">
                  <a:pos x="328" y="44"/>
                </a:cxn>
                <a:cxn ang="0">
                  <a:pos x="359" y="66"/>
                </a:cxn>
                <a:cxn ang="0">
                  <a:pos x="363" y="78"/>
                </a:cxn>
                <a:cxn ang="0">
                  <a:pos x="388" y="107"/>
                </a:cxn>
                <a:cxn ang="0">
                  <a:pos x="390" y="119"/>
                </a:cxn>
                <a:cxn ang="0">
                  <a:pos x="407" y="153"/>
                </a:cxn>
                <a:cxn ang="0">
                  <a:pos x="405" y="165"/>
                </a:cxn>
                <a:cxn ang="0">
                  <a:pos x="414" y="203"/>
                </a:cxn>
                <a:cxn ang="0">
                  <a:pos x="409" y="214"/>
                </a:cxn>
                <a:cxn ang="0">
                  <a:pos x="409" y="252"/>
                </a:cxn>
                <a:cxn ang="0">
                  <a:pos x="401" y="262"/>
                </a:cxn>
                <a:cxn ang="0">
                  <a:pos x="392" y="299"/>
                </a:cxn>
                <a:cxn ang="0">
                  <a:pos x="382" y="307"/>
                </a:cxn>
                <a:cxn ang="0">
                  <a:pos x="364" y="341"/>
                </a:cxn>
                <a:cxn ang="0">
                  <a:pos x="353" y="346"/>
                </a:cxn>
                <a:cxn ang="0">
                  <a:pos x="327" y="375"/>
                </a:cxn>
                <a:cxn ang="0">
                  <a:pos x="315" y="377"/>
                </a:cxn>
                <a:cxn ang="0">
                  <a:pos x="283" y="399"/>
                </a:cxn>
                <a:cxn ang="0">
                  <a:pos x="271" y="398"/>
                </a:cxn>
                <a:cxn ang="0">
                  <a:pos x="235" y="411"/>
                </a:cxn>
                <a:cxn ang="0">
                  <a:pos x="223" y="408"/>
                </a:cxn>
                <a:cxn ang="0">
                  <a:pos x="185" y="412"/>
                </a:cxn>
                <a:cxn ang="0">
                  <a:pos x="175" y="406"/>
                </a:cxn>
                <a:cxn ang="0">
                  <a:pos x="136" y="401"/>
                </a:cxn>
                <a:cxn ang="0">
                  <a:pos x="128" y="393"/>
                </a:cxn>
                <a:cxn ang="0">
                  <a:pos x="92" y="378"/>
                </a:cxn>
                <a:cxn ang="0">
                  <a:pos x="85" y="368"/>
                </a:cxn>
                <a:cxn ang="0">
                  <a:pos x="54" y="346"/>
                </a:cxn>
                <a:cxn ang="0">
                  <a:pos x="50" y="335"/>
                </a:cxn>
                <a:cxn ang="0">
                  <a:pos x="25" y="305"/>
                </a:cxn>
                <a:cxn ang="0">
                  <a:pos x="24" y="293"/>
                </a:cxn>
                <a:cxn ang="0">
                  <a:pos x="6" y="259"/>
                </a:cxn>
                <a:cxn ang="0">
                  <a:pos x="8" y="247"/>
                </a:cxn>
                <a:cxn ang="0">
                  <a:pos x="0" y="210"/>
                </a:cxn>
                <a:cxn ang="0">
                  <a:pos x="4" y="198"/>
                </a:cxn>
                <a:cxn ang="0">
                  <a:pos x="5" y="160"/>
                </a:cxn>
                <a:cxn ang="0">
                  <a:pos x="12" y="150"/>
                </a:cxn>
                <a:cxn ang="0">
                  <a:pos x="22" y="113"/>
                </a:cxn>
                <a:cxn ang="0">
                  <a:pos x="31" y="105"/>
                </a:cxn>
                <a:cxn ang="0">
                  <a:pos x="49" y="71"/>
                </a:cxn>
                <a:cxn ang="0">
                  <a:pos x="60" y="66"/>
                </a:cxn>
                <a:cxn ang="0">
                  <a:pos x="86" y="38"/>
                </a:cxn>
                <a:cxn ang="0">
                  <a:pos x="98" y="35"/>
                </a:cxn>
                <a:cxn ang="0">
                  <a:pos x="130" y="14"/>
                </a:cxn>
                <a:cxn ang="0">
                  <a:pos x="142" y="14"/>
                </a:cxn>
              </a:cxnLst>
              <a:rect l="0" t="0" r="r" b="b"/>
              <a:pathLst>
                <a:path w="414" h="412">
                  <a:moveTo>
                    <a:pt x="174" y="6"/>
                  </a:moveTo>
                  <a:lnTo>
                    <a:pt x="178" y="1"/>
                  </a:lnTo>
                  <a:lnTo>
                    <a:pt x="185" y="0"/>
                  </a:lnTo>
                  <a:lnTo>
                    <a:pt x="190" y="4"/>
                  </a:lnTo>
                  <a:lnTo>
                    <a:pt x="223" y="4"/>
                  </a:lnTo>
                  <a:lnTo>
                    <a:pt x="228" y="0"/>
                  </a:lnTo>
                  <a:lnTo>
                    <a:pt x="235" y="1"/>
                  </a:lnTo>
                  <a:lnTo>
                    <a:pt x="239" y="6"/>
                  </a:lnTo>
                  <a:lnTo>
                    <a:pt x="271" y="14"/>
                  </a:lnTo>
                  <a:lnTo>
                    <a:pt x="277" y="11"/>
                  </a:lnTo>
                  <a:lnTo>
                    <a:pt x="283" y="14"/>
                  </a:lnTo>
                  <a:lnTo>
                    <a:pt x="286" y="20"/>
                  </a:lnTo>
                  <a:lnTo>
                    <a:pt x="315" y="35"/>
                  </a:lnTo>
                  <a:lnTo>
                    <a:pt x="321" y="34"/>
                  </a:lnTo>
                  <a:lnTo>
                    <a:pt x="327" y="38"/>
                  </a:lnTo>
                  <a:lnTo>
                    <a:pt x="328" y="44"/>
                  </a:lnTo>
                  <a:lnTo>
                    <a:pt x="353" y="66"/>
                  </a:lnTo>
                  <a:lnTo>
                    <a:pt x="359" y="66"/>
                  </a:lnTo>
                  <a:lnTo>
                    <a:pt x="364" y="71"/>
                  </a:lnTo>
                  <a:lnTo>
                    <a:pt x="363" y="78"/>
                  </a:lnTo>
                  <a:lnTo>
                    <a:pt x="382" y="105"/>
                  </a:lnTo>
                  <a:lnTo>
                    <a:pt x="388" y="107"/>
                  </a:lnTo>
                  <a:lnTo>
                    <a:pt x="392" y="113"/>
                  </a:lnTo>
                  <a:lnTo>
                    <a:pt x="390" y="119"/>
                  </a:lnTo>
                  <a:lnTo>
                    <a:pt x="401" y="150"/>
                  </a:lnTo>
                  <a:lnTo>
                    <a:pt x="407" y="153"/>
                  </a:lnTo>
                  <a:lnTo>
                    <a:pt x="408" y="160"/>
                  </a:lnTo>
                  <a:lnTo>
                    <a:pt x="405" y="165"/>
                  </a:lnTo>
                  <a:lnTo>
                    <a:pt x="409" y="198"/>
                  </a:lnTo>
                  <a:lnTo>
                    <a:pt x="414" y="203"/>
                  </a:lnTo>
                  <a:lnTo>
                    <a:pt x="414" y="210"/>
                  </a:lnTo>
                  <a:lnTo>
                    <a:pt x="409" y="214"/>
                  </a:lnTo>
                  <a:lnTo>
                    <a:pt x="405" y="247"/>
                  </a:lnTo>
                  <a:lnTo>
                    <a:pt x="409" y="252"/>
                  </a:lnTo>
                  <a:lnTo>
                    <a:pt x="407" y="259"/>
                  </a:lnTo>
                  <a:lnTo>
                    <a:pt x="401" y="262"/>
                  </a:lnTo>
                  <a:lnTo>
                    <a:pt x="390" y="293"/>
                  </a:lnTo>
                  <a:lnTo>
                    <a:pt x="392" y="299"/>
                  </a:lnTo>
                  <a:lnTo>
                    <a:pt x="388" y="305"/>
                  </a:lnTo>
                  <a:lnTo>
                    <a:pt x="382" y="307"/>
                  </a:lnTo>
                  <a:lnTo>
                    <a:pt x="363" y="335"/>
                  </a:lnTo>
                  <a:lnTo>
                    <a:pt x="364" y="341"/>
                  </a:lnTo>
                  <a:lnTo>
                    <a:pt x="359" y="346"/>
                  </a:lnTo>
                  <a:lnTo>
                    <a:pt x="353" y="346"/>
                  </a:lnTo>
                  <a:lnTo>
                    <a:pt x="328" y="368"/>
                  </a:lnTo>
                  <a:lnTo>
                    <a:pt x="327" y="375"/>
                  </a:lnTo>
                  <a:lnTo>
                    <a:pt x="321" y="378"/>
                  </a:lnTo>
                  <a:lnTo>
                    <a:pt x="315" y="377"/>
                  </a:lnTo>
                  <a:lnTo>
                    <a:pt x="286" y="393"/>
                  </a:lnTo>
                  <a:lnTo>
                    <a:pt x="283" y="399"/>
                  </a:lnTo>
                  <a:lnTo>
                    <a:pt x="277" y="401"/>
                  </a:lnTo>
                  <a:lnTo>
                    <a:pt x="271" y="398"/>
                  </a:lnTo>
                  <a:lnTo>
                    <a:pt x="239" y="406"/>
                  </a:lnTo>
                  <a:lnTo>
                    <a:pt x="235" y="411"/>
                  </a:lnTo>
                  <a:lnTo>
                    <a:pt x="228" y="412"/>
                  </a:lnTo>
                  <a:lnTo>
                    <a:pt x="223" y="408"/>
                  </a:lnTo>
                  <a:lnTo>
                    <a:pt x="190" y="408"/>
                  </a:lnTo>
                  <a:lnTo>
                    <a:pt x="185" y="412"/>
                  </a:lnTo>
                  <a:lnTo>
                    <a:pt x="178" y="411"/>
                  </a:lnTo>
                  <a:lnTo>
                    <a:pt x="175" y="406"/>
                  </a:lnTo>
                  <a:lnTo>
                    <a:pt x="142" y="398"/>
                  </a:lnTo>
                  <a:lnTo>
                    <a:pt x="136" y="401"/>
                  </a:lnTo>
                  <a:lnTo>
                    <a:pt x="130" y="399"/>
                  </a:lnTo>
                  <a:lnTo>
                    <a:pt x="128" y="393"/>
                  </a:lnTo>
                  <a:lnTo>
                    <a:pt x="98" y="377"/>
                  </a:lnTo>
                  <a:lnTo>
                    <a:pt x="92" y="378"/>
                  </a:lnTo>
                  <a:lnTo>
                    <a:pt x="86" y="375"/>
                  </a:lnTo>
                  <a:lnTo>
                    <a:pt x="85" y="368"/>
                  </a:lnTo>
                  <a:lnTo>
                    <a:pt x="60" y="346"/>
                  </a:lnTo>
                  <a:lnTo>
                    <a:pt x="54" y="346"/>
                  </a:lnTo>
                  <a:lnTo>
                    <a:pt x="49" y="341"/>
                  </a:lnTo>
                  <a:lnTo>
                    <a:pt x="50" y="335"/>
                  </a:lnTo>
                  <a:lnTo>
                    <a:pt x="31" y="307"/>
                  </a:lnTo>
                  <a:lnTo>
                    <a:pt x="25" y="305"/>
                  </a:lnTo>
                  <a:lnTo>
                    <a:pt x="22" y="299"/>
                  </a:lnTo>
                  <a:lnTo>
                    <a:pt x="24" y="293"/>
                  </a:lnTo>
                  <a:lnTo>
                    <a:pt x="12" y="262"/>
                  </a:lnTo>
                  <a:lnTo>
                    <a:pt x="6" y="259"/>
                  </a:lnTo>
                  <a:lnTo>
                    <a:pt x="5" y="252"/>
                  </a:lnTo>
                  <a:lnTo>
                    <a:pt x="8" y="247"/>
                  </a:lnTo>
                  <a:lnTo>
                    <a:pt x="4" y="214"/>
                  </a:lnTo>
                  <a:lnTo>
                    <a:pt x="0" y="210"/>
                  </a:lnTo>
                  <a:lnTo>
                    <a:pt x="0" y="203"/>
                  </a:lnTo>
                  <a:lnTo>
                    <a:pt x="4" y="198"/>
                  </a:lnTo>
                  <a:lnTo>
                    <a:pt x="8" y="165"/>
                  </a:lnTo>
                  <a:lnTo>
                    <a:pt x="5" y="160"/>
                  </a:lnTo>
                  <a:lnTo>
                    <a:pt x="6" y="153"/>
                  </a:lnTo>
                  <a:lnTo>
                    <a:pt x="12" y="150"/>
                  </a:lnTo>
                  <a:lnTo>
                    <a:pt x="24" y="119"/>
                  </a:lnTo>
                  <a:lnTo>
                    <a:pt x="22" y="113"/>
                  </a:lnTo>
                  <a:lnTo>
                    <a:pt x="25" y="107"/>
                  </a:lnTo>
                  <a:lnTo>
                    <a:pt x="31" y="105"/>
                  </a:lnTo>
                  <a:lnTo>
                    <a:pt x="50" y="78"/>
                  </a:lnTo>
                  <a:lnTo>
                    <a:pt x="49" y="71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85" y="44"/>
                  </a:lnTo>
                  <a:lnTo>
                    <a:pt x="86" y="38"/>
                  </a:lnTo>
                  <a:lnTo>
                    <a:pt x="92" y="34"/>
                  </a:lnTo>
                  <a:lnTo>
                    <a:pt x="98" y="35"/>
                  </a:lnTo>
                  <a:lnTo>
                    <a:pt x="128" y="20"/>
                  </a:lnTo>
                  <a:lnTo>
                    <a:pt x="130" y="14"/>
                  </a:lnTo>
                  <a:lnTo>
                    <a:pt x="136" y="11"/>
                  </a:lnTo>
                  <a:lnTo>
                    <a:pt x="142" y="14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3" name="Freeform 30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4" name="Freeform 31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5" name="Freeform 32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6" name="Freeform 33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close/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7" name="Freeform 34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8" name="Freeform 35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9" name="Freeform 36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0" name="Freeform 37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1" name="Freeform 38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2" name="Freeform 39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3" name="Freeform 40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4" name="Freeform 41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5" name="Freeform 42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6" name="Freeform 43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7" name="Freeform 44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8" name="Freeform 45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9" name="Freeform 46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0" name="Freeform 47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1" name="Freeform 48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2" name="Freeform 49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3" name="Freeform 50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4" name="Freeform 51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5" name="Freeform 52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6" name="Freeform 53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7" name="Freeform 54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8" name="Freeform 55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9" name="Freeform 56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0" name="Freeform 57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1" name="Freeform 58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2" name="Freeform 59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3" name="Freeform 60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4" name="Freeform 61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5" name="Freeform 6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6" name="Freeform 63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7" name="Freeform 64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8" name="Freeform 65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9" name="Freeform 66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0" name="Freeform 67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1" name="Freeform 68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2" name="Freeform 69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3" name="Freeform 7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4" name="Freeform 71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close/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5" name="Freeform 72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6" name="Freeform 73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7" name="Oval 74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8" name="Oval 75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9" name="Freeform 76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0" name="Freeform 77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1" name="Oval 78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2" name="Oval 79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3" name="Freeform 80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4" name="Freeform 81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5" name="Freeform 82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  <a:cxn ang="0">
                  <a:pos x="0" y="0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6" name="Freeform 83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7" name="Freeform 84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  <a:cxn ang="0">
                  <a:pos x="121" y="23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121" y="23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8" name="Freeform 85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9" name="Freeform 86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  <a:cxn ang="0">
                  <a:pos x="3" y="0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0" name="Freeform 87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1" name="Freeform 88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  <a:cxn ang="0">
                  <a:pos x="0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2" name="Freeform 89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3" name="Freeform 90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  <a:cxn ang="0">
                  <a:pos x="8" y="0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4" name="Freeform 91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5" name="Freeform 92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  <a:cxn ang="0">
                  <a:pos x="39" y="0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6" name="Freeform 93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7" name="Freeform 94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  <a:cxn ang="0">
                  <a:pos x="66" y="0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8" name="Freeform 95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9" name="Freeform 96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  <a:cxn ang="0">
                  <a:pos x="90" y="0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0" name="Freeform 97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1" name="Freeform 98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  <a:cxn ang="0">
                  <a:pos x="109" y="0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2" name="Freeform 99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3" name="Freeform 100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  <a:cxn ang="0">
                  <a:pos x="121" y="0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4" name="Freeform 101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5" name="Freeform 102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  <a:cxn ang="0">
                  <a:pos x="126" y="0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6" name="Freeform 103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7" name="Freeform 104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  <a:cxn ang="0">
                  <a:pos x="125" y="23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  <a:lnTo>
                    <a:pt x="12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8" name="Freeform 105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9" name="Freeform 106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  <a:cxn ang="0">
                  <a:pos x="115" y="53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  <a:lnTo>
                    <a:pt x="115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0" name="Freeform 107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1" name="Freeform 108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  <a:cxn ang="0">
                  <a:pos x="99" y="79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  <a:lnTo>
                    <a:pt x="99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2" name="Freeform 109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3" name="Freeform 110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  <a:cxn ang="0">
                  <a:pos x="78" y="10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  <a:lnTo>
                    <a:pt x="78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4" name="Freeform 111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5" name="Freeform 112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  <a:cxn ang="0">
                  <a:pos x="44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  <a:lnTo>
                    <a:pt x="44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6" name="Freeform 113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7" name="Freeform 114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  <a:cxn ang="0">
                  <a:pos x="42" y="12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  <a:lnTo>
                    <a:pt x="42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8" name="Freeform 115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9" name="Freeform 116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  <a:cxn ang="0">
                  <a:pos x="39" y="12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  <a:lnTo>
                    <a:pt x="39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0" name="Freeform 117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1" name="Freeform 118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  <a:cxn ang="0">
                  <a:pos x="32" y="108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  <a:lnTo>
                    <a:pt x="32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2" name="Freeform 119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3" name="Freeform 120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  <a:cxn ang="0">
                  <a:pos x="25" y="89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  <a:lnTo>
                    <a:pt x="25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4" name="Freeform 121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5" name="Freeform 122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  <a:cxn ang="0">
                  <a:pos x="15" y="64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  <a:lnTo>
                    <a:pt x="15" y="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6" name="Freeform 123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7" name="Freeform 124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  <a:cxn ang="0">
                  <a:pos x="5" y="44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8" name="Freeform 125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9" name="Freeform 126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  <a:cxn ang="0">
                  <a:pos x="0" y="44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0" name="Freeform 127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1" name="Freeform 128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  <a:cxn ang="0">
                  <a:pos x="0" y="41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2" name="Freeform 129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3" name="Freeform 130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  <a:cxn ang="0">
                  <a:pos x="0" y="36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4" name="Freeform 131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5" name="Freeform 132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  <a:cxn ang="0">
                  <a:pos x="0" y="29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6" name="Freeform 133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7" name="Freeform 134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  <a:cxn ang="0">
                  <a:pos x="0" y="21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8" name="Freeform 135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9" name="Freeform 136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  <a:cxn ang="0">
                  <a:pos x="0" y="11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0" name="Freeform 137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1" name="Freeform 138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2" name="Freeform 139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3" name="Freeform 140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4" name="Freeform 141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5" name="Freeform 142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6" name="Freeform 143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7" name="Freeform 144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8" name="Freeform 145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  <a:cxn ang="0">
                  <a:pos x="51" y="11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  <a:lnTo>
                    <a:pt x="51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9" name="Freeform 146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0" name="Freeform 147"/>
            <p:cNvSpPr>
              <a:spLocks noEditPoints="1"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211" y="211"/>
                </a:cxn>
                <a:cxn ang="0">
                  <a:pos x="254" y="74"/>
                </a:cxn>
                <a:cxn ang="0">
                  <a:pos x="221" y="0"/>
                </a:cxn>
                <a:cxn ang="0">
                  <a:pos x="210" y="43"/>
                </a:cxn>
                <a:cxn ang="0">
                  <a:pos x="143" y="64"/>
                </a:cxn>
                <a:cxn ang="0">
                  <a:pos x="127" y="9"/>
                </a:cxn>
                <a:cxn ang="0">
                  <a:pos x="0" y="37"/>
                </a:cxn>
                <a:cxn ang="0">
                  <a:pos x="8" y="83"/>
                </a:cxn>
                <a:cxn ang="0">
                  <a:pos x="89" y="66"/>
                </a:cxn>
                <a:cxn ang="0">
                  <a:pos x="98" y="103"/>
                </a:cxn>
                <a:cxn ang="0">
                  <a:pos x="23" y="118"/>
                </a:cxn>
                <a:cxn ang="0">
                  <a:pos x="30" y="160"/>
                </a:cxn>
                <a:cxn ang="0">
                  <a:pos x="109" y="144"/>
                </a:cxn>
                <a:cxn ang="0">
                  <a:pos x="117" y="179"/>
                </a:cxn>
                <a:cxn ang="0">
                  <a:pos x="29" y="197"/>
                </a:cxn>
                <a:cxn ang="0">
                  <a:pos x="38" y="251"/>
                </a:cxn>
                <a:cxn ang="0">
                  <a:pos x="174" y="178"/>
                </a:cxn>
                <a:cxn ang="0">
                  <a:pos x="153" y="104"/>
                </a:cxn>
                <a:cxn ang="0">
                  <a:pos x="199" y="91"/>
                </a:cxn>
                <a:cxn ang="0">
                  <a:pos x="176" y="178"/>
                </a:cxn>
                <a:cxn ang="0">
                  <a:pos x="174" y="178"/>
                </a:cxn>
              </a:cxnLst>
              <a:rect l="0" t="0" r="r" b="b"/>
              <a:pathLst>
                <a:path w="254" h="251">
                  <a:moveTo>
                    <a:pt x="211" y="211"/>
                  </a:moveTo>
                  <a:cubicBezTo>
                    <a:pt x="254" y="74"/>
                    <a:pt x="254" y="74"/>
                    <a:pt x="254" y="74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10" y="43"/>
                    <a:pt x="210" y="43"/>
                    <a:pt x="210" y="43"/>
                  </a:cubicBezTo>
                  <a:cubicBezTo>
                    <a:pt x="188" y="50"/>
                    <a:pt x="166" y="57"/>
                    <a:pt x="143" y="64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85" y="20"/>
                    <a:pt x="43" y="29"/>
                    <a:pt x="0" y="37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34" y="78"/>
                    <a:pt x="60" y="73"/>
                    <a:pt x="89" y="66"/>
                  </a:cubicBezTo>
                  <a:cubicBezTo>
                    <a:pt x="98" y="103"/>
                    <a:pt x="98" y="103"/>
                    <a:pt x="98" y="103"/>
                  </a:cubicBezTo>
                  <a:cubicBezTo>
                    <a:pt x="71" y="109"/>
                    <a:pt x="47" y="114"/>
                    <a:pt x="23" y="118"/>
                  </a:cubicBezTo>
                  <a:cubicBezTo>
                    <a:pt x="30" y="160"/>
                    <a:pt x="30" y="160"/>
                    <a:pt x="30" y="160"/>
                  </a:cubicBezTo>
                  <a:cubicBezTo>
                    <a:pt x="55" y="155"/>
                    <a:pt x="80" y="150"/>
                    <a:pt x="109" y="144"/>
                  </a:cubicBezTo>
                  <a:cubicBezTo>
                    <a:pt x="117" y="179"/>
                    <a:pt x="117" y="179"/>
                    <a:pt x="117" y="179"/>
                  </a:cubicBezTo>
                  <a:cubicBezTo>
                    <a:pt x="86" y="186"/>
                    <a:pt x="57" y="192"/>
                    <a:pt x="29" y="197"/>
                  </a:cubicBezTo>
                  <a:cubicBezTo>
                    <a:pt x="38" y="251"/>
                    <a:pt x="38" y="251"/>
                    <a:pt x="38" y="251"/>
                  </a:cubicBezTo>
                  <a:moveTo>
                    <a:pt x="174" y="178"/>
                  </a:moveTo>
                  <a:cubicBezTo>
                    <a:pt x="153" y="104"/>
                    <a:pt x="153" y="104"/>
                    <a:pt x="153" y="104"/>
                  </a:cubicBezTo>
                  <a:cubicBezTo>
                    <a:pt x="168" y="100"/>
                    <a:pt x="184" y="96"/>
                    <a:pt x="199" y="91"/>
                  </a:cubicBezTo>
                  <a:cubicBezTo>
                    <a:pt x="176" y="178"/>
                    <a:pt x="176" y="178"/>
                    <a:pt x="176" y="178"/>
                  </a:cubicBezTo>
                  <a:lnTo>
                    <a:pt x="174" y="1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1" name="Freeform 148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2" name="Freeform 149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3" name="Freeform 150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4" name="Freeform 151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5" name="Freeform 15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6" name="Freeform 153"/>
            <p:cNvSpPr>
              <a:spLocks noEditPoints="1"/>
            </p:cNvSpPr>
            <p:nvPr userDrawn="1"/>
          </p:nvSpPr>
          <p:spPr bwMode="auto">
            <a:xfrm>
              <a:off x="542925" y="738188"/>
              <a:ext cx="52388" cy="39688"/>
            </a:xfrm>
            <a:custGeom>
              <a:avLst/>
              <a:gdLst/>
              <a:ahLst/>
              <a:cxnLst>
                <a:cxn ang="0">
                  <a:pos x="8" y="75"/>
                </a:cxn>
                <a:cxn ang="0">
                  <a:pos x="18" y="76"/>
                </a:cxn>
                <a:cxn ang="0">
                  <a:pos x="82" y="2"/>
                </a:cxn>
                <a:cxn ang="0">
                  <a:pos x="133" y="59"/>
                </a:cxn>
                <a:cxn ang="0">
                  <a:pos x="134" y="59"/>
                </a:cxn>
                <a:cxn ang="0">
                  <a:pos x="163" y="39"/>
                </a:cxn>
                <a:cxn ang="0">
                  <a:pos x="241" y="7"/>
                </a:cxn>
                <a:cxn ang="0">
                  <a:pos x="231" y="63"/>
                </a:cxn>
                <a:cxn ang="0">
                  <a:pos x="182" y="78"/>
                </a:cxn>
                <a:cxn ang="0">
                  <a:pos x="142" y="111"/>
                </a:cxn>
                <a:cxn ang="0">
                  <a:pos x="142" y="119"/>
                </a:cxn>
                <a:cxn ang="0">
                  <a:pos x="223" y="127"/>
                </a:cxn>
                <a:cxn ang="0">
                  <a:pos x="219" y="177"/>
                </a:cxn>
                <a:cxn ang="0">
                  <a:pos x="0" y="164"/>
                </a:cxn>
                <a:cxn ang="0">
                  <a:pos x="54" y="86"/>
                </a:cxn>
                <a:cxn ang="0">
                  <a:pos x="52" y="111"/>
                </a:cxn>
                <a:cxn ang="0">
                  <a:pos x="104" y="116"/>
                </a:cxn>
                <a:cxn ang="0">
                  <a:pos x="107" y="93"/>
                </a:cxn>
                <a:cxn ang="0">
                  <a:pos x="85" y="57"/>
                </a:cxn>
                <a:cxn ang="0">
                  <a:pos x="54" y="86"/>
                </a:cxn>
              </a:cxnLst>
              <a:rect l="0" t="0" r="r" b="b"/>
              <a:pathLst>
                <a:path w="241" h="177">
                  <a:moveTo>
                    <a:pt x="8" y="75"/>
                  </a:moveTo>
                  <a:cubicBezTo>
                    <a:pt x="18" y="76"/>
                    <a:pt x="18" y="76"/>
                    <a:pt x="18" y="76"/>
                  </a:cubicBezTo>
                  <a:cubicBezTo>
                    <a:pt x="23" y="34"/>
                    <a:pt x="43" y="0"/>
                    <a:pt x="82" y="2"/>
                  </a:cubicBezTo>
                  <a:cubicBezTo>
                    <a:pt x="113" y="5"/>
                    <a:pt x="133" y="26"/>
                    <a:pt x="133" y="59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43" y="50"/>
                    <a:pt x="150" y="46"/>
                    <a:pt x="163" y="39"/>
                  </a:cubicBezTo>
                  <a:cubicBezTo>
                    <a:pt x="184" y="27"/>
                    <a:pt x="241" y="7"/>
                    <a:pt x="241" y="7"/>
                  </a:cubicBezTo>
                  <a:cubicBezTo>
                    <a:pt x="236" y="26"/>
                    <a:pt x="233" y="44"/>
                    <a:pt x="231" y="63"/>
                  </a:cubicBezTo>
                  <a:cubicBezTo>
                    <a:pt x="231" y="63"/>
                    <a:pt x="197" y="72"/>
                    <a:pt x="182" y="78"/>
                  </a:cubicBezTo>
                  <a:cubicBezTo>
                    <a:pt x="163" y="85"/>
                    <a:pt x="145" y="96"/>
                    <a:pt x="142" y="111"/>
                  </a:cubicBezTo>
                  <a:cubicBezTo>
                    <a:pt x="142" y="114"/>
                    <a:pt x="142" y="117"/>
                    <a:pt x="142" y="119"/>
                  </a:cubicBezTo>
                  <a:cubicBezTo>
                    <a:pt x="223" y="127"/>
                    <a:pt x="223" y="127"/>
                    <a:pt x="223" y="127"/>
                  </a:cubicBezTo>
                  <a:cubicBezTo>
                    <a:pt x="221" y="144"/>
                    <a:pt x="220" y="160"/>
                    <a:pt x="219" y="177"/>
                  </a:cubicBezTo>
                  <a:cubicBezTo>
                    <a:pt x="0" y="164"/>
                    <a:pt x="0" y="164"/>
                    <a:pt x="0" y="164"/>
                  </a:cubicBezTo>
                  <a:moveTo>
                    <a:pt x="54" y="86"/>
                  </a:moveTo>
                  <a:cubicBezTo>
                    <a:pt x="53" y="94"/>
                    <a:pt x="53" y="102"/>
                    <a:pt x="52" y="111"/>
                  </a:cubicBezTo>
                  <a:cubicBezTo>
                    <a:pt x="104" y="116"/>
                    <a:pt x="104" y="116"/>
                    <a:pt x="104" y="116"/>
                  </a:cubicBezTo>
                  <a:cubicBezTo>
                    <a:pt x="105" y="109"/>
                    <a:pt x="106" y="100"/>
                    <a:pt x="107" y="93"/>
                  </a:cubicBezTo>
                  <a:cubicBezTo>
                    <a:pt x="108" y="80"/>
                    <a:pt x="106" y="60"/>
                    <a:pt x="85" y="57"/>
                  </a:cubicBezTo>
                  <a:cubicBezTo>
                    <a:pt x="67" y="55"/>
                    <a:pt x="57" y="65"/>
                    <a:pt x="54" y="8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7" name="Freeform 154"/>
            <p:cNvSpPr>
              <a:spLocks noEditPoints="1"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  <a:cxn ang="0">
                  <a:pos x="54" y="47"/>
                </a:cxn>
                <a:cxn ang="0">
                  <a:pos x="122" y="99"/>
                </a:cxn>
                <a:cxn ang="0">
                  <a:pos x="140" y="53"/>
                </a:cxn>
                <a:cxn ang="0">
                  <a:pos x="54" y="46"/>
                </a:cxn>
                <a:cxn ang="0">
                  <a:pos x="54" y="47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54" y="47"/>
                  </a:moveTo>
                  <a:cubicBezTo>
                    <a:pt x="122" y="99"/>
                    <a:pt x="122" y="99"/>
                    <a:pt x="122" y="99"/>
                  </a:cubicBezTo>
                  <a:cubicBezTo>
                    <a:pt x="128" y="84"/>
                    <a:pt x="133" y="69"/>
                    <a:pt x="140" y="53"/>
                  </a:cubicBezTo>
                  <a:cubicBezTo>
                    <a:pt x="54" y="46"/>
                    <a:pt x="54" y="46"/>
                    <a:pt x="54" y="46"/>
                  </a:cubicBezTo>
                  <a:lnTo>
                    <a:pt x="54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8" name="Freeform 155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9" name="Freeform 156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0" name="Freeform 157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1" name="Freeform 158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2" name="Freeform 159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3" name="Freeform 16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4" name="Freeform 161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5" name="Oval 162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6" name="Freeform 163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7" name="Oval 164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8" name="Freeform 165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9" name="Freeform 166"/>
            <p:cNvSpPr>
              <a:spLocks/>
            </p:cNvSpPr>
            <p:nvPr userDrawn="1"/>
          </p:nvSpPr>
          <p:spPr bwMode="auto">
            <a:xfrm>
              <a:off x="822325" y="744538"/>
              <a:ext cx="95250" cy="111125"/>
            </a:xfrm>
            <a:custGeom>
              <a:avLst/>
              <a:gdLst/>
              <a:ahLst/>
              <a:cxnLst>
                <a:cxn ang="0">
                  <a:pos x="429" y="430"/>
                </a:cxn>
                <a:cxn ang="0">
                  <a:pos x="364" y="457"/>
                </a:cxn>
                <a:cxn ang="0">
                  <a:pos x="311" y="457"/>
                </a:cxn>
                <a:cxn ang="0">
                  <a:pos x="237" y="494"/>
                </a:cxn>
                <a:cxn ang="0">
                  <a:pos x="218" y="494"/>
                </a:cxn>
                <a:cxn ang="0">
                  <a:pos x="144" y="457"/>
                </a:cxn>
                <a:cxn ang="0">
                  <a:pos x="91" y="457"/>
                </a:cxn>
                <a:cxn ang="0">
                  <a:pos x="0" y="366"/>
                </a:cxn>
                <a:cxn ang="0">
                  <a:pos x="0" y="0"/>
                </a:cxn>
              </a:cxnLst>
              <a:rect l="0" t="0" r="r" b="b"/>
              <a:pathLst>
                <a:path w="429" h="494">
                  <a:moveTo>
                    <a:pt x="429" y="430"/>
                  </a:moveTo>
                  <a:cubicBezTo>
                    <a:pt x="413" y="447"/>
                    <a:pt x="390" y="457"/>
                    <a:pt x="364" y="457"/>
                  </a:cubicBezTo>
                  <a:cubicBezTo>
                    <a:pt x="311" y="457"/>
                    <a:pt x="311" y="457"/>
                    <a:pt x="311" y="457"/>
                  </a:cubicBezTo>
                  <a:cubicBezTo>
                    <a:pt x="281" y="457"/>
                    <a:pt x="254" y="472"/>
                    <a:pt x="237" y="494"/>
                  </a:cubicBezTo>
                  <a:cubicBezTo>
                    <a:pt x="218" y="494"/>
                    <a:pt x="218" y="494"/>
                    <a:pt x="218" y="494"/>
                  </a:cubicBezTo>
                  <a:cubicBezTo>
                    <a:pt x="201" y="472"/>
                    <a:pt x="174" y="457"/>
                    <a:pt x="144" y="457"/>
                  </a:cubicBezTo>
                  <a:cubicBezTo>
                    <a:pt x="91" y="457"/>
                    <a:pt x="91" y="457"/>
                    <a:pt x="91" y="457"/>
                  </a:cubicBezTo>
                  <a:cubicBezTo>
                    <a:pt x="41" y="457"/>
                    <a:pt x="0" y="416"/>
                    <a:pt x="0" y="366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303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0" name="Freeform 167"/>
            <p:cNvSpPr>
              <a:spLocks/>
            </p:cNvSpPr>
            <p:nvPr userDrawn="1"/>
          </p:nvSpPr>
          <p:spPr bwMode="auto">
            <a:xfrm>
              <a:off x="822325" y="744538"/>
              <a:ext cx="101600" cy="968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456" y="366"/>
                </a:cxn>
                <a:cxn ang="0">
                  <a:pos x="429" y="430"/>
                </a:cxn>
              </a:cxnLst>
              <a:rect l="0" t="0" r="r" b="b"/>
              <a:pathLst>
                <a:path w="456" h="430">
                  <a:moveTo>
                    <a:pt x="0" y="0"/>
                  </a:moveTo>
                  <a:cubicBezTo>
                    <a:pt x="456" y="0"/>
                    <a:pt x="456" y="0"/>
                    <a:pt x="456" y="0"/>
                  </a:cubicBezTo>
                  <a:cubicBezTo>
                    <a:pt x="456" y="366"/>
                    <a:pt x="456" y="366"/>
                    <a:pt x="456" y="366"/>
                  </a:cubicBezTo>
                  <a:cubicBezTo>
                    <a:pt x="456" y="391"/>
                    <a:pt x="446" y="413"/>
                    <a:pt x="429" y="43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1" name="Freeform 168"/>
            <p:cNvSpPr>
              <a:spLocks noEditPoints="1"/>
            </p:cNvSpPr>
            <p:nvPr userDrawn="1"/>
          </p:nvSpPr>
          <p:spPr bwMode="auto">
            <a:xfrm>
              <a:off x="815975" y="739775"/>
              <a:ext cx="112713" cy="120650"/>
            </a:xfrm>
            <a:custGeom>
              <a:avLst/>
              <a:gdLst/>
              <a:ahLst/>
              <a:cxnLst>
                <a:cxn ang="0">
                  <a:pos x="503" y="389"/>
                </a:cxn>
                <a:cxn ang="0">
                  <a:pos x="388" y="504"/>
                </a:cxn>
                <a:cxn ang="0">
                  <a:pos x="335" y="504"/>
                </a:cxn>
                <a:cxn ang="0">
                  <a:pos x="272" y="545"/>
                </a:cxn>
                <a:cxn ang="0">
                  <a:pos x="231" y="545"/>
                </a:cxn>
                <a:cxn ang="0">
                  <a:pos x="168" y="504"/>
                </a:cxn>
                <a:cxn ang="0">
                  <a:pos x="115" y="504"/>
                </a:cxn>
                <a:cxn ang="0">
                  <a:pos x="0" y="389"/>
                </a:cxn>
                <a:cxn ang="0">
                  <a:pos x="0" y="0"/>
                </a:cxn>
                <a:cxn ang="0">
                  <a:pos x="503" y="0"/>
                </a:cxn>
                <a:cxn ang="0">
                  <a:pos x="503" y="389"/>
                </a:cxn>
                <a:cxn ang="0">
                  <a:pos x="456" y="47"/>
                </a:cxn>
                <a:cxn ang="0">
                  <a:pos x="47" y="47"/>
                </a:cxn>
                <a:cxn ang="0">
                  <a:pos x="47" y="389"/>
                </a:cxn>
                <a:cxn ang="0">
                  <a:pos x="115" y="457"/>
                </a:cxn>
                <a:cxn ang="0">
                  <a:pos x="168" y="457"/>
                </a:cxn>
                <a:cxn ang="0">
                  <a:pos x="251" y="492"/>
                </a:cxn>
                <a:cxn ang="0">
                  <a:pos x="252" y="492"/>
                </a:cxn>
                <a:cxn ang="0">
                  <a:pos x="335" y="457"/>
                </a:cxn>
                <a:cxn ang="0">
                  <a:pos x="388" y="457"/>
                </a:cxn>
                <a:cxn ang="0">
                  <a:pos x="456" y="389"/>
                </a:cxn>
                <a:cxn ang="0">
                  <a:pos x="456" y="47"/>
                </a:cxn>
              </a:cxnLst>
              <a:rect l="0" t="0" r="r" b="b"/>
              <a:pathLst>
                <a:path w="503" h="545">
                  <a:moveTo>
                    <a:pt x="503" y="389"/>
                  </a:moveTo>
                  <a:cubicBezTo>
                    <a:pt x="503" y="452"/>
                    <a:pt x="452" y="504"/>
                    <a:pt x="388" y="504"/>
                  </a:cubicBezTo>
                  <a:cubicBezTo>
                    <a:pt x="335" y="504"/>
                    <a:pt x="335" y="504"/>
                    <a:pt x="335" y="504"/>
                  </a:cubicBezTo>
                  <a:cubicBezTo>
                    <a:pt x="307" y="504"/>
                    <a:pt x="282" y="521"/>
                    <a:pt x="272" y="545"/>
                  </a:cubicBezTo>
                  <a:cubicBezTo>
                    <a:pt x="231" y="545"/>
                    <a:pt x="231" y="545"/>
                    <a:pt x="231" y="545"/>
                  </a:cubicBezTo>
                  <a:cubicBezTo>
                    <a:pt x="221" y="521"/>
                    <a:pt x="197" y="504"/>
                    <a:pt x="168" y="504"/>
                  </a:cubicBezTo>
                  <a:cubicBezTo>
                    <a:pt x="115" y="504"/>
                    <a:pt x="115" y="504"/>
                    <a:pt x="115" y="504"/>
                  </a:cubicBezTo>
                  <a:cubicBezTo>
                    <a:pt x="51" y="504"/>
                    <a:pt x="0" y="452"/>
                    <a:pt x="0" y="3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3" y="0"/>
                    <a:pt x="503" y="0"/>
                    <a:pt x="503" y="0"/>
                  </a:cubicBezTo>
                  <a:lnTo>
                    <a:pt x="503" y="389"/>
                  </a:lnTo>
                  <a:close/>
                  <a:moveTo>
                    <a:pt x="456" y="47"/>
                  </a:moveTo>
                  <a:cubicBezTo>
                    <a:pt x="47" y="47"/>
                    <a:pt x="47" y="47"/>
                    <a:pt x="47" y="47"/>
                  </a:cubicBezTo>
                  <a:cubicBezTo>
                    <a:pt x="47" y="389"/>
                    <a:pt x="47" y="389"/>
                    <a:pt x="47" y="389"/>
                  </a:cubicBezTo>
                  <a:cubicBezTo>
                    <a:pt x="47" y="426"/>
                    <a:pt x="77" y="457"/>
                    <a:pt x="115" y="457"/>
                  </a:cubicBezTo>
                  <a:cubicBezTo>
                    <a:pt x="168" y="457"/>
                    <a:pt x="168" y="457"/>
                    <a:pt x="168" y="457"/>
                  </a:cubicBezTo>
                  <a:cubicBezTo>
                    <a:pt x="201" y="457"/>
                    <a:pt x="230" y="470"/>
                    <a:pt x="251" y="492"/>
                  </a:cubicBezTo>
                  <a:cubicBezTo>
                    <a:pt x="252" y="492"/>
                    <a:pt x="252" y="492"/>
                    <a:pt x="252" y="492"/>
                  </a:cubicBezTo>
                  <a:cubicBezTo>
                    <a:pt x="273" y="470"/>
                    <a:pt x="302" y="457"/>
                    <a:pt x="335" y="457"/>
                  </a:cubicBezTo>
                  <a:cubicBezTo>
                    <a:pt x="388" y="457"/>
                    <a:pt x="388" y="457"/>
                    <a:pt x="388" y="457"/>
                  </a:cubicBezTo>
                  <a:cubicBezTo>
                    <a:pt x="426" y="457"/>
                    <a:pt x="456" y="426"/>
                    <a:pt x="456" y="389"/>
                  </a:cubicBezTo>
                  <a:lnTo>
                    <a:pt x="456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4" name="Rechthoek 173"/>
          <p:cNvSpPr/>
          <p:nvPr/>
        </p:nvSpPr>
        <p:spPr>
          <a:xfrm>
            <a:off x="1833384" y="1692894"/>
            <a:ext cx="6660000" cy="25560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noFill/>
              </a:ln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white">
          <a:xfrm>
            <a:off x="2088000" y="1834998"/>
            <a:ext cx="6120000" cy="1470025"/>
          </a:xfrm>
        </p:spPr>
        <p:txBody>
          <a:bodyPr anchor="t" anchorCtr="0"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2088000" y="3781579"/>
            <a:ext cx="6120000" cy="288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Functieomschrijving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white">
          <a:xfrm>
            <a:off x="2088000" y="6139993"/>
            <a:ext cx="2133600" cy="365125"/>
          </a:xfr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fld id="{CA2549B0-7731-4753-A2BD-8FC433B0907D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088000" y="3482165"/>
            <a:ext cx="6120000" cy="28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Voornaam Achternaam</a:t>
            </a:r>
          </a:p>
        </p:txBody>
      </p:sp>
      <p:cxnSp>
        <p:nvCxnSpPr>
          <p:cNvPr id="10" name="Rechte verbindingslijn 9"/>
          <p:cNvCxnSpPr/>
          <p:nvPr/>
        </p:nvCxnSpPr>
        <p:spPr bwMode="white">
          <a:xfrm>
            <a:off x="2094196" y="3334040"/>
            <a:ext cx="4068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rgbClr val="211C1C"/>
                </a:solidFill>
              </a:defRPr>
            </a:lvl1pPr>
          </a:lstStyle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17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rgbClr val="211C1C"/>
                </a:solidFill>
              </a:defRPr>
            </a:lvl1pPr>
          </a:lstStyle>
          <a:p>
            <a:fld id="{7E3F973E-A241-45E5-9BA3-3D21C25CC3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78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432909"/>
            <a:ext cx="3529012" cy="792000"/>
          </a:xfrm>
        </p:spPr>
        <p:txBody>
          <a:bodyPr/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Faculteitsnaam (bold), Subafdeling daaronder totaal max. 4 regels</a:t>
            </a:r>
          </a:p>
          <a:p>
            <a:pPr lvl="0"/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 en wit vlak"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5" descr="PPT_titelpag_verloop-0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340292" cy="6858000"/>
          </a:xfrm>
          <a:prstGeom prst="rect">
            <a:avLst/>
          </a:prstGeom>
        </p:spPr>
      </p:pic>
      <p:grpSp>
        <p:nvGrpSpPr>
          <p:cNvPr id="5" name="Groep 17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79" name="AutoShape 7"/>
            <p:cNvSpPr>
              <a:spLocks noChangeAspect="1" noChangeArrowheads="1" noTextEdit="1"/>
            </p:cNvSpPr>
            <p:nvPr userDrawn="1"/>
          </p:nvSpPr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0" name="Freeform 9"/>
            <p:cNvSpPr>
              <a:spLocks/>
            </p:cNvSpPr>
            <p:nvPr userDrawn="1"/>
          </p:nvSpPr>
          <p:spPr bwMode="auto">
            <a:xfrm>
              <a:off x="868363" y="0"/>
              <a:ext cx="1063625" cy="6858000"/>
            </a:xfrm>
            <a:custGeom>
              <a:avLst/>
              <a:gdLst/>
              <a:ahLst/>
              <a:cxnLst>
                <a:cxn ang="0">
                  <a:pos x="40" y="3673"/>
                </a:cxn>
                <a:cxn ang="0">
                  <a:pos x="119" y="0"/>
                </a:cxn>
                <a:cxn ang="0">
                  <a:pos x="79" y="0"/>
                </a:cxn>
                <a:cxn ang="0">
                  <a:pos x="0" y="3673"/>
                </a:cxn>
                <a:cxn ang="0">
                  <a:pos x="4725" y="30720"/>
                </a:cxn>
                <a:cxn ang="0">
                  <a:pos x="4767" y="30720"/>
                </a:cxn>
                <a:cxn ang="0">
                  <a:pos x="40" y="3673"/>
                </a:cxn>
              </a:cxnLst>
              <a:rect l="0" t="0" r="r" b="b"/>
              <a:pathLst>
                <a:path w="4767" h="30720">
                  <a:moveTo>
                    <a:pt x="40" y="3673"/>
                  </a:moveTo>
                  <a:cubicBezTo>
                    <a:pt x="40" y="2482"/>
                    <a:pt x="67" y="1200"/>
                    <a:pt x="119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27" y="1200"/>
                    <a:pt x="0" y="2482"/>
                    <a:pt x="0" y="3673"/>
                  </a:cubicBezTo>
                  <a:cubicBezTo>
                    <a:pt x="0" y="12930"/>
                    <a:pt x="1589" y="22030"/>
                    <a:pt x="4725" y="30720"/>
                  </a:cubicBezTo>
                  <a:cubicBezTo>
                    <a:pt x="4767" y="30720"/>
                    <a:pt x="4767" y="30720"/>
                    <a:pt x="4767" y="30720"/>
                  </a:cubicBezTo>
                  <a:cubicBezTo>
                    <a:pt x="1630" y="22030"/>
                    <a:pt x="40" y="12930"/>
                    <a:pt x="40" y="3673"/>
                  </a:cubicBezTo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1" name="Freeform 10"/>
            <p:cNvSpPr>
              <a:spLocks/>
            </p:cNvSpPr>
            <p:nvPr userDrawn="1"/>
          </p:nvSpPr>
          <p:spPr bwMode="white">
            <a:xfrm>
              <a:off x="1295400" y="720725"/>
              <a:ext cx="174625" cy="144463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3" y="0"/>
                </a:cxn>
                <a:cxn ang="0">
                  <a:pos x="783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3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8" y="585"/>
                </a:cxn>
                <a:cxn ang="0">
                  <a:pos x="619" y="395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3" h="653">
                  <a:moveTo>
                    <a:pt x="516" y="0"/>
                  </a:moveTo>
                  <a:cubicBezTo>
                    <a:pt x="783" y="0"/>
                    <a:pt x="783" y="0"/>
                    <a:pt x="783" y="0"/>
                  </a:cubicBezTo>
                  <a:cubicBezTo>
                    <a:pt x="783" y="40"/>
                    <a:pt x="783" y="40"/>
                    <a:pt x="783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0"/>
                    <a:pt x="514" y="653"/>
                    <a:pt x="392" y="653"/>
                  </a:cubicBezTo>
                  <a:cubicBezTo>
                    <a:pt x="207" y="653"/>
                    <a:pt x="90" y="573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8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59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8" y="585"/>
                  </a:cubicBezTo>
                  <a:cubicBezTo>
                    <a:pt x="553" y="585"/>
                    <a:pt x="619" y="509"/>
                    <a:pt x="619" y="395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9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4" name="Freeform 11"/>
            <p:cNvSpPr>
              <a:spLocks/>
            </p:cNvSpPr>
            <p:nvPr userDrawn="1"/>
          </p:nvSpPr>
          <p:spPr bwMode="white">
            <a:xfrm>
              <a:off x="1466850" y="763588"/>
              <a:ext cx="123825" cy="98425"/>
            </a:xfrm>
            <a:custGeom>
              <a:avLst/>
              <a:gdLst/>
              <a:ahLst/>
              <a:cxnLst>
                <a:cxn ang="0">
                  <a:pos x="494" y="349"/>
                </a:cxn>
                <a:cxn ang="0">
                  <a:pos x="552" y="409"/>
                </a:cxn>
                <a:cxn ang="0">
                  <a:pos x="552" y="442"/>
                </a:cxn>
                <a:cxn ang="0">
                  <a:pos x="310" y="442"/>
                </a:cxn>
                <a:cxn ang="0">
                  <a:pos x="310" y="409"/>
                </a:cxn>
                <a:cxn ang="0">
                  <a:pos x="368" y="293"/>
                </a:cxn>
                <a:cxn ang="0">
                  <a:pos x="368" y="204"/>
                </a:cxn>
                <a:cxn ang="0">
                  <a:pos x="305" y="89"/>
                </a:cxn>
                <a:cxn ang="0">
                  <a:pos x="195" y="135"/>
                </a:cxn>
                <a:cxn ang="0">
                  <a:pos x="195" y="343"/>
                </a:cxn>
                <a:cxn ang="0">
                  <a:pos x="256" y="409"/>
                </a:cxn>
                <a:cxn ang="0">
                  <a:pos x="265" y="409"/>
                </a:cxn>
                <a:cxn ang="0">
                  <a:pos x="265" y="442"/>
                </a:cxn>
                <a:cxn ang="0">
                  <a:pos x="5" y="442"/>
                </a:cxn>
                <a:cxn ang="0">
                  <a:pos x="5" y="409"/>
                </a:cxn>
                <a:cxn ang="0">
                  <a:pos x="11" y="409"/>
                </a:cxn>
                <a:cxn ang="0">
                  <a:pos x="70" y="337"/>
                </a:cxn>
                <a:cxn ang="0">
                  <a:pos x="70" y="137"/>
                </a:cxn>
                <a:cxn ang="0">
                  <a:pos x="22" y="91"/>
                </a:cxn>
                <a:cxn ang="0">
                  <a:pos x="0" y="84"/>
                </a:cxn>
                <a:cxn ang="0">
                  <a:pos x="0" y="60"/>
                </a:cxn>
                <a:cxn ang="0">
                  <a:pos x="176" y="0"/>
                </a:cxn>
                <a:cxn ang="0">
                  <a:pos x="195" y="0"/>
                </a:cxn>
                <a:cxn ang="0">
                  <a:pos x="195" y="92"/>
                </a:cxn>
                <a:cxn ang="0">
                  <a:pos x="386" y="11"/>
                </a:cxn>
                <a:cxn ang="0">
                  <a:pos x="494" y="188"/>
                </a:cxn>
                <a:cxn ang="0">
                  <a:pos x="494" y="349"/>
                </a:cxn>
              </a:cxnLst>
              <a:rect l="0" t="0" r="r" b="b"/>
              <a:pathLst>
                <a:path w="552" h="442">
                  <a:moveTo>
                    <a:pt x="494" y="349"/>
                  </a:moveTo>
                  <a:cubicBezTo>
                    <a:pt x="494" y="399"/>
                    <a:pt x="512" y="409"/>
                    <a:pt x="552" y="409"/>
                  </a:cubicBezTo>
                  <a:cubicBezTo>
                    <a:pt x="552" y="442"/>
                    <a:pt x="552" y="442"/>
                    <a:pt x="552" y="442"/>
                  </a:cubicBezTo>
                  <a:cubicBezTo>
                    <a:pt x="310" y="442"/>
                    <a:pt x="310" y="442"/>
                    <a:pt x="310" y="442"/>
                  </a:cubicBezTo>
                  <a:cubicBezTo>
                    <a:pt x="310" y="409"/>
                    <a:pt x="310" y="409"/>
                    <a:pt x="310" y="409"/>
                  </a:cubicBezTo>
                  <a:cubicBezTo>
                    <a:pt x="352" y="406"/>
                    <a:pt x="368" y="377"/>
                    <a:pt x="368" y="293"/>
                  </a:cubicBezTo>
                  <a:cubicBezTo>
                    <a:pt x="368" y="204"/>
                    <a:pt x="368" y="204"/>
                    <a:pt x="368" y="204"/>
                  </a:cubicBezTo>
                  <a:cubicBezTo>
                    <a:pt x="368" y="121"/>
                    <a:pt x="346" y="89"/>
                    <a:pt x="305" y="89"/>
                  </a:cubicBezTo>
                  <a:cubicBezTo>
                    <a:pt x="273" y="89"/>
                    <a:pt x="239" y="105"/>
                    <a:pt x="195" y="135"/>
                  </a:cubicBezTo>
                  <a:cubicBezTo>
                    <a:pt x="195" y="343"/>
                    <a:pt x="195" y="343"/>
                    <a:pt x="195" y="343"/>
                  </a:cubicBezTo>
                  <a:cubicBezTo>
                    <a:pt x="195" y="390"/>
                    <a:pt x="215" y="409"/>
                    <a:pt x="256" y="409"/>
                  </a:cubicBezTo>
                  <a:cubicBezTo>
                    <a:pt x="265" y="409"/>
                    <a:pt x="265" y="409"/>
                    <a:pt x="265" y="409"/>
                  </a:cubicBezTo>
                  <a:cubicBezTo>
                    <a:pt x="265" y="442"/>
                    <a:pt x="265" y="442"/>
                    <a:pt x="265" y="442"/>
                  </a:cubicBezTo>
                  <a:cubicBezTo>
                    <a:pt x="5" y="442"/>
                    <a:pt x="5" y="442"/>
                    <a:pt x="5" y="442"/>
                  </a:cubicBezTo>
                  <a:cubicBezTo>
                    <a:pt x="5" y="409"/>
                    <a:pt x="5" y="409"/>
                    <a:pt x="5" y="409"/>
                  </a:cubicBezTo>
                  <a:cubicBezTo>
                    <a:pt x="11" y="409"/>
                    <a:pt x="11" y="409"/>
                    <a:pt x="11" y="409"/>
                  </a:cubicBezTo>
                  <a:cubicBezTo>
                    <a:pt x="55" y="409"/>
                    <a:pt x="70" y="391"/>
                    <a:pt x="70" y="337"/>
                  </a:cubicBezTo>
                  <a:cubicBezTo>
                    <a:pt x="70" y="137"/>
                    <a:pt x="70" y="137"/>
                    <a:pt x="70" y="137"/>
                  </a:cubicBezTo>
                  <a:cubicBezTo>
                    <a:pt x="70" y="114"/>
                    <a:pt x="58" y="101"/>
                    <a:pt x="22" y="9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95" y="0"/>
                    <a:pt x="195" y="0"/>
                    <a:pt x="195" y="0"/>
                  </a:cubicBezTo>
                  <a:cubicBezTo>
                    <a:pt x="195" y="92"/>
                    <a:pt x="195" y="92"/>
                    <a:pt x="195" y="92"/>
                  </a:cubicBezTo>
                  <a:cubicBezTo>
                    <a:pt x="270" y="42"/>
                    <a:pt x="336" y="11"/>
                    <a:pt x="386" y="11"/>
                  </a:cubicBezTo>
                  <a:cubicBezTo>
                    <a:pt x="461" y="11"/>
                    <a:pt x="494" y="65"/>
                    <a:pt x="494" y="188"/>
                  </a:cubicBezTo>
                  <a:lnTo>
                    <a:pt x="494" y="349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5" name="Freeform 12"/>
            <p:cNvSpPr>
              <a:spLocks noEditPoints="1"/>
            </p:cNvSpPr>
            <p:nvPr userDrawn="1"/>
          </p:nvSpPr>
          <p:spPr bwMode="white">
            <a:xfrm>
              <a:off x="1604963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5" y="233"/>
                </a:cxn>
                <a:cxn ang="0">
                  <a:pos x="195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6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5" y="233"/>
                    <a:pt x="195" y="233"/>
                    <a:pt x="195" y="233"/>
                  </a:cubicBezTo>
                  <a:cubicBezTo>
                    <a:pt x="195" y="578"/>
                    <a:pt x="195" y="578"/>
                    <a:pt x="195" y="578"/>
                  </a:cubicBezTo>
                  <a:cubicBezTo>
                    <a:pt x="195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6" y="110"/>
                    <a:pt x="46" y="70"/>
                  </a:cubicBezTo>
                  <a:cubicBezTo>
                    <a:pt x="46" y="33"/>
                    <a:pt x="85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6" name="Freeform 13"/>
            <p:cNvSpPr>
              <a:spLocks/>
            </p:cNvSpPr>
            <p:nvPr userDrawn="1"/>
          </p:nvSpPr>
          <p:spPr bwMode="white">
            <a:xfrm>
              <a:off x="1665288" y="768350"/>
              <a:ext cx="117475" cy="95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2" y="0"/>
                </a:cxn>
                <a:cxn ang="0">
                  <a:pos x="262" y="33"/>
                </a:cxn>
                <a:cxn ang="0">
                  <a:pos x="226" y="33"/>
                </a:cxn>
                <a:cxn ang="0">
                  <a:pos x="212" y="90"/>
                </a:cxn>
                <a:cxn ang="0">
                  <a:pos x="304" y="295"/>
                </a:cxn>
                <a:cxn ang="0">
                  <a:pos x="384" y="114"/>
                </a:cxn>
                <a:cxn ang="0">
                  <a:pos x="323" y="33"/>
                </a:cxn>
                <a:cxn ang="0">
                  <a:pos x="323" y="0"/>
                </a:cxn>
                <a:cxn ang="0">
                  <a:pos x="528" y="0"/>
                </a:cxn>
                <a:cxn ang="0">
                  <a:pos x="528" y="33"/>
                </a:cxn>
                <a:cxn ang="0">
                  <a:pos x="441" y="94"/>
                </a:cxn>
                <a:cxn ang="0">
                  <a:pos x="295" y="426"/>
                </a:cxn>
                <a:cxn ang="0">
                  <a:pos x="233" y="426"/>
                </a:cxn>
                <a:cxn ang="0">
                  <a:pos x="80" y="96"/>
                </a:cxn>
                <a:cxn ang="0">
                  <a:pos x="0" y="33"/>
                </a:cxn>
                <a:cxn ang="0">
                  <a:pos x="0" y="0"/>
                </a:cxn>
              </a:cxnLst>
              <a:rect l="0" t="0" r="r" b="b"/>
              <a:pathLst>
                <a:path w="528" h="426">
                  <a:moveTo>
                    <a:pt x="0" y="0"/>
                  </a:moveTo>
                  <a:cubicBezTo>
                    <a:pt x="262" y="0"/>
                    <a:pt x="262" y="0"/>
                    <a:pt x="262" y="0"/>
                  </a:cubicBezTo>
                  <a:cubicBezTo>
                    <a:pt x="262" y="33"/>
                    <a:pt x="262" y="33"/>
                    <a:pt x="262" y="33"/>
                  </a:cubicBezTo>
                  <a:cubicBezTo>
                    <a:pt x="226" y="33"/>
                    <a:pt x="226" y="33"/>
                    <a:pt x="226" y="33"/>
                  </a:cubicBezTo>
                  <a:cubicBezTo>
                    <a:pt x="204" y="33"/>
                    <a:pt x="195" y="52"/>
                    <a:pt x="212" y="90"/>
                  </a:cubicBezTo>
                  <a:cubicBezTo>
                    <a:pt x="304" y="295"/>
                    <a:pt x="304" y="295"/>
                    <a:pt x="304" y="295"/>
                  </a:cubicBezTo>
                  <a:cubicBezTo>
                    <a:pt x="384" y="114"/>
                    <a:pt x="384" y="114"/>
                    <a:pt x="384" y="114"/>
                  </a:cubicBezTo>
                  <a:cubicBezTo>
                    <a:pt x="408" y="60"/>
                    <a:pt x="395" y="40"/>
                    <a:pt x="323" y="33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528" y="0"/>
                    <a:pt x="528" y="0"/>
                    <a:pt x="528" y="0"/>
                  </a:cubicBezTo>
                  <a:cubicBezTo>
                    <a:pt x="528" y="33"/>
                    <a:pt x="528" y="33"/>
                    <a:pt x="528" y="33"/>
                  </a:cubicBezTo>
                  <a:cubicBezTo>
                    <a:pt x="474" y="38"/>
                    <a:pt x="461" y="51"/>
                    <a:pt x="441" y="94"/>
                  </a:cubicBezTo>
                  <a:cubicBezTo>
                    <a:pt x="295" y="426"/>
                    <a:pt x="295" y="426"/>
                    <a:pt x="295" y="426"/>
                  </a:cubicBezTo>
                  <a:cubicBezTo>
                    <a:pt x="233" y="426"/>
                    <a:pt x="233" y="426"/>
                    <a:pt x="233" y="426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60" y="54"/>
                    <a:pt x="46" y="38"/>
                    <a:pt x="0" y="3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7" name="Freeform 14"/>
            <p:cNvSpPr>
              <a:spLocks noEditPoints="1"/>
            </p:cNvSpPr>
            <p:nvPr userDrawn="1"/>
          </p:nvSpPr>
          <p:spPr bwMode="white">
            <a:xfrm>
              <a:off x="17843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49" y="50"/>
                </a:cxn>
                <a:cxn ang="0">
                  <a:pos x="417" y="187"/>
                </a:cxn>
                <a:cxn ang="0">
                  <a:pos x="417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4" y="292"/>
                </a:cxn>
                <a:cxn ang="0">
                  <a:pos x="408" y="312"/>
                </a:cxn>
                <a:cxn ang="0">
                  <a:pos x="275" y="176"/>
                </a:cxn>
                <a:cxn ang="0">
                  <a:pos x="202" y="49"/>
                </a:cxn>
                <a:cxn ang="0">
                  <a:pos x="129" y="176"/>
                </a:cxn>
                <a:cxn ang="0">
                  <a:pos x="275" y="176"/>
                </a:cxn>
              </a:cxnLst>
              <a:rect l="0" t="0" r="r" b="b"/>
              <a:pathLst>
                <a:path w="417" h="442">
                  <a:moveTo>
                    <a:pt x="408" y="312"/>
                  </a:moveTo>
                  <a:cubicBezTo>
                    <a:pt x="350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7" y="18"/>
                    <a:pt x="349" y="50"/>
                  </a:cubicBezTo>
                  <a:cubicBezTo>
                    <a:pt x="410" y="110"/>
                    <a:pt x="381" y="168"/>
                    <a:pt x="417" y="187"/>
                  </a:cubicBezTo>
                  <a:cubicBezTo>
                    <a:pt x="417" y="216"/>
                    <a:pt x="417" y="216"/>
                    <a:pt x="417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8" y="366"/>
                    <a:pt x="259" y="366"/>
                  </a:cubicBezTo>
                  <a:cubicBezTo>
                    <a:pt x="297" y="366"/>
                    <a:pt x="334" y="345"/>
                    <a:pt x="384" y="292"/>
                  </a:cubicBezTo>
                  <a:lnTo>
                    <a:pt x="408" y="312"/>
                  </a:lnTo>
                  <a:close/>
                  <a:moveTo>
                    <a:pt x="275" y="176"/>
                  </a:moveTo>
                  <a:cubicBezTo>
                    <a:pt x="275" y="97"/>
                    <a:pt x="247" y="49"/>
                    <a:pt x="202" y="49"/>
                  </a:cubicBezTo>
                  <a:cubicBezTo>
                    <a:pt x="160" y="49"/>
                    <a:pt x="122" y="103"/>
                    <a:pt x="129" y="176"/>
                  </a:cubicBezTo>
                  <a:lnTo>
                    <a:pt x="275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8" name="Freeform 15"/>
            <p:cNvSpPr>
              <a:spLocks/>
            </p:cNvSpPr>
            <p:nvPr userDrawn="1"/>
          </p:nvSpPr>
          <p:spPr bwMode="white">
            <a:xfrm>
              <a:off x="1889125" y="763588"/>
              <a:ext cx="85725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09"/>
                </a:cxn>
                <a:cxn ang="0">
                  <a:pos x="7" y="409"/>
                </a:cxn>
                <a:cxn ang="0">
                  <a:pos x="65" y="337"/>
                </a:cxn>
                <a:cxn ang="0">
                  <a:pos x="65" y="170"/>
                </a:cxn>
                <a:cxn ang="0">
                  <a:pos x="27" y="101"/>
                </a:cxn>
                <a:cxn ang="0">
                  <a:pos x="0" y="89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2" y="11"/>
                </a:cxn>
                <a:cxn ang="0">
                  <a:pos x="302" y="14"/>
                </a:cxn>
                <a:cxn ang="0">
                  <a:pos x="383" y="44"/>
                </a:cxn>
                <a:cxn ang="0">
                  <a:pos x="334" y="153"/>
                </a:cxn>
                <a:cxn ang="0">
                  <a:pos x="251" y="128"/>
                </a:cxn>
                <a:cxn ang="0">
                  <a:pos x="190" y="174"/>
                </a:cxn>
                <a:cxn ang="0">
                  <a:pos x="190" y="340"/>
                </a:cxn>
                <a:cxn ang="0">
                  <a:pos x="259" y="409"/>
                </a:cxn>
                <a:cxn ang="0">
                  <a:pos x="286" y="409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7" y="409"/>
                    <a:pt x="7" y="409"/>
                    <a:pt x="7" y="409"/>
                  </a:cubicBezTo>
                  <a:cubicBezTo>
                    <a:pt x="49" y="409"/>
                    <a:pt x="65" y="391"/>
                    <a:pt x="65" y="337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5" y="123"/>
                    <a:pt x="58" y="113"/>
                    <a:pt x="27" y="101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7" y="11"/>
                    <a:pt x="282" y="11"/>
                  </a:cubicBezTo>
                  <a:cubicBezTo>
                    <a:pt x="289" y="11"/>
                    <a:pt x="297" y="12"/>
                    <a:pt x="302" y="14"/>
                  </a:cubicBezTo>
                  <a:cubicBezTo>
                    <a:pt x="383" y="44"/>
                    <a:pt x="383" y="44"/>
                    <a:pt x="383" y="44"/>
                  </a:cubicBezTo>
                  <a:cubicBezTo>
                    <a:pt x="371" y="87"/>
                    <a:pt x="354" y="124"/>
                    <a:pt x="334" y="153"/>
                  </a:cubicBezTo>
                  <a:cubicBezTo>
                    <a:pt x="302" y="141"/>
                    <a:pt x="264" y="128"/>
                    <a:pt x="251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0"/>
                    <a:pt x="190" y="340"/>
                    <a:pt x="190" y="340"/>
                  </a:cubicBezTo>
                  <a:cubicBezTo>
                    <a:pt x="190" y="390"/>
                    <a:pt x="205" y="409"/>
                    <a:pt x="259" y="409"/>
                  </a:cubicBezTo>
                  <a:cubicBezTo>
                    <a:pt x="286" y="409"/>
                    <a:pt x="286" y="409"/>
                    <a:pt x="286" y="409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9" name="Freeform 16"/>
            <p:cNvSpPr>
              <a:spLocks/>
            </p:cNvSpPr>
            <p:nvPr userDrawn="1"/>
          </p:nvSpPr>
          <p:spPr bwMode="white">
            <a:xfrm>
              <a:off x="1989138" y="766763"/>
              <a:ext cx="68263" cy="98425"/>
            </a:xfrm>
            <a:custGeom>
              <a:avLst/>
              <a:gdLst/>
              <a:ahLst/>
              <a:cxnLst>
                <a:cxn ang="0">
                  <a:pos x="0" y="310"/>
                </a:cxn>
                <a:cxn ang="0">
                  <a:pos x="33" y="310"/>
                </a:cxn>
                <a:cxn ang="0">
                  <a:pos x="140" y="398"/>
                </a:cxn>
                <a:cxn ang="0">
                  <a:pos x="193" y="351"/>
                </a:cxn>
                <a:cxn ang="0">
                  <a:pos x="0" y="131"/>
                </a:cxn>
                <a:cxn ang="0">
                  <a:pos x="161" y="0"/>
                </a:cxn>
                <a:cxn ang="0">
                  <a:pos x="277" y="22"/>
                </a:cxn>
                <a:cxn ang="0">
                  <a:pos x="279" y="132"/>
                </a:cxn>
                <a:cxn ang="0">
                  <a:pos x="246" y="132"/>
                </a:cxn>
                <a:cxn ang="0">
                  <a:pos x="149" y="45"/>
                </a:cxn>
                <a:cxn ang="0">
                  <a:pos x="102" y="84"/>
                </a:cxn>
                <a:cxn ang="0">
                  <a:pos x="304" y="312"/>
                </a:cxn>
                <a:cxn ang="0">
                  <a:pos x="171" y="441"/>
                </a:cxn>
                <a:cxn ang="0">
                  <a:pos x="62" y="427"/>
                </a:cxn>
                <a:cxn ang="0">
                  <a:pos x="41" y="440"/>
                </a:cxn>
                <a:cxn ang="0">
                  <a:pos x="11" y="440"/>
                </a:cxn>
                <a:cxn ang="0">
                  <a:pos x="0" y="310"/>
                </a:cxn>
              </a:cxnLst>
              <a:rect l="0" t="0" r="r" b="b"/>
              <a:pathLst>
                <a:path w="304" h="441">
                  <a:moveTo>
                    <a:pt x="0" y="310"/>
                  </a:moveTo>
                  <a:cubicBezTo>
                    <a:pt x="33" y="310"/>
                    <a:pt x="33" y="310"/>
                    <a:pt x="33" y="310"/>
                  </a:cubicBezTo>
                  <a:cubicBezTo>
                    <a:pt x="51" y="367"/>
                    <a:pt x="96" y="398"/>
                    <a:pt x="140" y="398"/>
                  </a:cubicBezTo>
                  <a:cubicBezTo>
                    <a:pt x="169" y="398"/>
                    <a:pt x="193" y="377"/>
                    <a:pt x="193" y="351"/>
                  </a:cubicBezTo>
                  <a:cubicBezTo>
                    <a:pt x="193" y="280"/>
                    <a:pt x="0" y="255"/>
                    <a:pt x="0" y="131"/>
                  </a:cubicBezTo>
                  <a:cubicBezTo>
                    <a:pt x="0" y="53"/>
                    <a:pt x="65" y="0"/>
                    <a:pt x="161" y="0"/>
                  </a:cubicBezTo>
                  <a:cubicBezTo>
                    <a:pt x="200" y="0"/>
                    <a:pt x="233" y="6"/>
                    <a:pt x="277" y="22"/>
                  </a:cubicBezTo>
                  <a:cubicBezTo>
                    <a:pt x="279" y="132"/>
                    <a:pt x="279" y="132"/>
                    <a:pt x="279" y="132"/>
                  </a:cubicBezTo>
                  <a:cubicBezTo>
                    <a:pt x="246" y="132"/>
                    <a:pt x="246" y="132"/>
                    <a:pt x="246" y="132"/>
                  </a:cubicBezTo>
                  <a:cubicBezTo>
                    <a:pt x="227" y="75"/>
                    <a:pt x="193" y="45"/>
                    <a:pt x="149" y="45"/>
                  </a:cubicBezTo>
                  <a:cubicBezTo>
                    <a:pt x="122" y="45"/>
                    <a:pt x="102" y="61"/>
                    <a:pt x="102" y="84"/>
                  </a:cubicBezTo>
                  <a:cubicBezTo>
                    <a:pt x="102" y="168"/>
                    <a:pt x="304" y="171"/>
                    <a:pt x="304" y="312"/>
                  </a:cubicBezTo>
                  <a:cubicBezTo>
                    <a:pt x="304" y="388"/>
                    <a:pt x="250" y="441"/>
                    <a:pt x="171" y="441"/>
                  </a:cubicBezTo>
                  <a:cubicBezTo>
                    <a:pt x="100" y="441"/>
                    <a:pt x="76" y="427"/>
                    <a:pt x="62" y="427"/>
                  </a:cubicBezTo>
                  <a:cubicBezTo>
                    <a:pt x="56" y="427"/>
                    <a:pt x="50" y="431"/>
                    <a:pt x="41" y="440"/>
                  </a:cubicBezTo>
                  <a:cubicBezTo>
                    <a:pt x="11" y="440"/>
                    <a:pt x="11" y="440"/>
                    <a:pt x="11" y="440"/>
                  </a:cubicBezTo>
                  <a:lnTo>
                    <a:pt x="0" y="31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0" name="Freeform 17"/>
            <p:cNvSpPr>
              <a:spLocks noEditPoints="1"/>
            </p:cNvSpPr>
            <p:nvPr userDrawn="1"/>
          </p:nvSpPr>
          <p:spPr bwMode="white">
            <a:xfrm>
              <a:off x="2076450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5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8" y="70"/>
                </a:cxn>
                <a:cxn ang="0">
                  <a:pos x="127" y="140"/>
                </a:cxn>
                <a:cxn ang="0">
                  <a:pos x="45" y="70"/>
                </a:cxn>
                <a:cxn ang="0">
                  <a:pos x="127" y="0"/>
                </a:cxn>
                <a:cxn ang="0">
                  <a:pos x="208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3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5" y="233"/>
                    <a:pt x="175" y="233"/>
                    <a:pt x="175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1" y="642"/>
                    <a:pt x="257" y="642"/>
                  </a:cubicBezTo>
                  <a:lnTo>
                    <a:pt x="257" y="675"/>
                  </a:lnTo>
                  <a:close/>
                  <a:moveTo>
                    <a:pt x="208" y="70"/>
                  </a:moveTo>
                  <a:cubicBezTo>
                    <a:pt x="208" y="111"/>
                    <a:pt x="169" y="140"/>
                    <a:pt x="127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7" y="0"/>
                  </a:cubicBezTo>
                  <a:cubicBezTo>
                    <a:pt x="174" y="0"/>
                    <a:pt x="208" y="31"/>
                    <a:pt x="208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1" name="Freeform 18"/>
            <p:cNvSpPr>
              <a:spLocks/>
            </p:cNvSpPr>
            <p:nvPr userDrawn="1"/>
          </p:nvSpPr>
          <p:spPr bwMode="white">
            <a:xfrm>
              <a:off x="214630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6" y="437"/>
                </a:cxn>
                <a:cxn ang="0">
                  <a:pos x="320" y="466"/>
                </a:cxn>
                <a:cxn ang="0">
                  <a:pos x="171" y="559"/>
                </a:cxn>
                <a:cxn ang="0">
                  <a:pos x="55" y="432"/>
                </a:cxn>
                <a:cxn ang="0">
                  <a:pos x="55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5" y="129"/>
                </a:cxn>
                <a:cxn ang="0">
                  <a:pos x="299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20" h="559">
                  <a:moveTo>
                    <a:pt x="180" y="434"/>
                  </a:moveTo>
                  <a:cubicBezTo>
                    <a:pt x="180" y="472"/>
                    <a:pt x="198" y="488"/>
                    <a:pt x="227" y="488"/>
                  </a:cubicBezTo>
                  <a:cubicBezTo>
                    <a:pt x="252" y="488"/>
                    <a:pt x="275" y="473"/>
                    <a:pt x="306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1"/>
                    <a:pt x="227" y="559"/>
                    <a:pt x="171" y="559"/>
                  </a:cubicBezTo>
                  <a:cubicBezTo>
                    <a:pt x="101" y="559"/>
                    <a:pt x="55" y="520"/>
                    <a:pt x="55" y="432"/>
                  </a:cubicBezTo>
                  <a:cubicBezTo>
                    <a:pt x="55" y="185"/>
                    <a:pt x="55" y="185"/>
                    <a:pt x="55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2" y="133"/>
                    <a:pt x="132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5" y="129"/>
                    <a:pt x="315" y="129"/>
                    <a:pt x="315" y="129"/>
                  </a:cubicBezTo>
                  <a:cubicBezTo>
                    <a:pt x="299" y="185"/>
                    <a:pt x="299" y="185"/>
                    <a:pt x="299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2" name="Freeform 19"/>
            <p:cNvSpPr>
              <a:spLocks noEditPoints="1"/>
            </p:cNvSpPr>
            <p:nvPr userDrawn="1"/>
          </p:nvSpPr>
          <p:spPr bwMode="white">
            <a:xfrm>
              <a:off x="2228850" y="766763"/>
              <a:ext cx="93663" cy="98425"/>
            </a:xfrm>
            <a:custGeom>
              <a:avLst/>
              <a:gdLst/>
              <a:ahLst/>
              <a:cxnLst>
                <a:cxn ang="0">
                  <a:pos x="408" y="312"/>
                </a:cxn>
                <a:cxn ang="0">
                  <a:pos x="188" y="442"/>
                </a:cxn>
                <a:cxn ang="0">
                  <a:pos x="0" y="232"/>
                </a:cxn>
                <a:cxn ang="0">
                  <a:pos x="220" y="0"/>
                </a:cxn>
                <a:cxn ang="0">
                  <a:pos x="350" y="50"/>
                </a:cxn>
                <a:cxn ang="0">
                  <a:pos x="418" y="187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2"/>
                </a:cxn>
                <a:cxn ang="0">
                  <a:pos x="276" y="176"/>
                </a:cxn>
                <a:cxn ang="0">
                  <a:pos x="203" y="49"/>
                </a:cxn>
                <a:cxn ang="0">
                  <a:pos x="130" y="176"/>
                </a:cxn>
                <a:cxn ang="0">
                  <a:pos x="276" y="176"/>
                </a:cxn>
              </a:cxnLst>
              <a:rect l="0" t="0" r="r" b="b"/>
              <a:pathLst>
                <a:path w="418" h="442">
                  <a:moveTo>
                    <a:pt x="408" y="312"/>
                  </a:moveTo>
                  <a:cubicBezTo>
                    <a:pt x="351" y="393"/>
                    <a:pt x="267" y="442"/>
                    <a:pt x="188" y="442"/>
                  </a:cubicBezTo>
                  <a:cubicBezTo>
                    <a:pt x="76" y="442"/>
                    <a:pt x="0" y="356"/>
                    <a:pt x="0" y="232"/>
                  </a:cubicBezTo>
                  <a:cubicBezTo>
                    <a:pt x="0" y="96"/>
                    <a:pt x="92" y="0"/>
                    <a:pt x="220" y="0"/>
                  </a:cubicBezTo>
                  <a:cubicBezTo>
                    <a:pt x="275" y="0"/>
                    <a:pt x="318" y="18"/>
                    <a:pt x="350" y="50"/>
                  </a:cubicBezTo>
                  <a:cubicBezTo>
                    <a:pt x="410" y="110"/>
                    <a:pt x="382" y="168"/>
                    <a:pt x="418" y="187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2"/>
                    <a:pt x="199" y="366"/>
                    <a:pt x="259" y="366"/>
                  </a:cubicBezTo>
                  <a:cubicBezTo>
                    <a:pt x="297" y="366"/>
                    <a:pt x="334" y="345"/>
                    <a:pt x="385" y="292"/>
                  </a:cubicBezTo>
                  <a:lnTo>
                    <a:pt x="408" y="312"/>
                  </a:lnTo>
                  <a:close/>
                  <a:moveTo>
                    <a:pt x="276" y="176"/>
                  </a:moveTo>
                  <a:cubicBezTo>
                    <a:pt x="275" y="97"/>
                    <a:pt x="247" y="49"/>
                    <a:pt x="203" y="49"/>
                  </a:cubicBezTo>
                  <a:cubicBezTo>
                    <a:pt x="161" y="49"/>
                    <a:pt x="123" y="103"/>
                    <a:pt x="130" y="176"/>
                  </a:cubicBezTo>
                  <a:lnTo>
                    <a:pt x="276" y="17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3" name="Freeform 20"/>
            <p:cNvSpPr>
              <a:spLocks noEditPoints="1"/>
            </p:cNvSpPr>
            <p:nvPr userDrawn="1"/>
          </p:nvSpPr>
          <p:spPr bwMode="white">
            <a:xfrm>
              <a:off x="2332038" y="711200"/>
              <a:ext cx="57150" cy="150813"/>
            </a:xfrm>
            <a:custGeom>
              <a:avLst/>
              <a:gdLst/>
              <a:ahLst/>
              <a:cxnLst>
                <a:cxn ang="0">
                  <a:pos x="257" y="675"/>
                </a:cxn>
                <a:cxn ang="0">
                  <a:pos x="0" y="675"/>
                </a:cxn>
                <a:cxn ang="0">
                  <a:pos x="0" y="642"/>
                </a:cxn>
                <a:cxn ang="0">
                  <a:pos x="11" y="642"/>
                </a:cxn>
                <a:cxn ang="0">
                  <a:pos x="69" y="570"/>
                </a:cxn>
                <a:cxn ang="0">
                  <a:pos x="69" y="373"/>
                </a:cxn>
                <a:cxn ang="0">
                  <a:pos x="34" y="329"/>
                </a:cxn>
                <a:cxn ang="0">
                  <a:pos x="0" y="316"/>
                </a:cxn>
                <a:cxn ang="0">
                  <a:pos x="0" y="292"/>
                </a:cxn>
                <a:cxn ang="0">
                  <a:pos x="176" y="233"/>
                </a:cxn>
                <a:cxn ang="0">
                  <a:pos x="194" y="233"/>
                </a:cxn>
                <a:cxn ang="0">
                  <a:pos x="194" y="578"/>
                </a:cxn>
                <a:cxn ang="0">
                  <a:pos x="257" y="642"/>
                </a:cxn>
                <a:cxn ang="0">
                  <a:pos x="257" y="675"/>
                </a:cxn>
                <a:cxn ang="0">
                  <a:pos x="209" y="70"/>
                </a:cxn>
                <a:cxn ang="0">
                  <a:pos x="128" y="140"/>
                </a:cxn>
                <a:cxn ang="0">
                  <a:pos x="45" y="70"/>
                </a:cxn>
                <a:cxn ang="0">
                  <a:pos x="128" y="0"/>
                </a:cxn>
                <a:cxn ang="0">
                  <a:pos x="209" y="70"/>
                </a:cxn>
              </a:cxnLst>
              <a:rect l="0" t="0" r="r" b="b"/>
              <a:pathLst>
                <a:path w="257" h="675">
                  <a:moveTo>
                    <a:pt x="257" y="675"/>
                  </a:moveTo>
                  <a:cubicBezTo>
                    <a:pt x="0" y="675"/>
                    <a:pt x="0" y="675"/>
                    <a:pt x="0" y="675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11" y="642"/>
                    <a:pt x="11" y="642"/>
                    <a:pt x="11" y="642"/>
                  </a:cubicBezTo>
                  <a:cubicBezTo>
                    <a:pt x="54" y="642"/>
                    <a:pt x="69" y="624"/>
                    <a:pt x="69" y="570"/>
                  </a:cubicBezTo>
                  <a:cubicBezTo>
                    <a:pt x="69" y="373"/>
                    <a:pt x="69" y="373"/>
                    <a:pt x="69" y="373"/>
                  </a:cubicBezTo>
                  <a:cubicBezTo>
                    <a:pt x="69" y="346"/>
                    <a:pt x="63" y="339"/>
                    <a:pt x="34" y="329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176" y="233"/>
                    <a:pt x="176" y="233"/>
                    <a:pt x="176" y="233"/>
                  </a:cubicBezTo>
                  <a:cubicBezTo>
                    <a:pt x="194" y="233"/>
                    <a:pt x="194" y="233"/>
                    <a:pt x="194" y="233"/>
                  </a:cubicBezTo>
                  <a:cubicBezTo>
                    <a:pt x="194" y="578"/>
                    <a:pt x="194" y="578"/>
                    <a:pt x="194" y="578"/>
                  </a:cubicBezTo>
                  <a:cubicBezTo>
                    <a:pt x="194" y="620"/>
                    <a:pt x="212" y="642"/>
                    <a:pt x="257" y="642"/>
                  </a:cubicBezTo>
                  <a:lnTo>
                    <a:pt x="257" y="675"/>
                  </a:lnTo>
                  <a:close/>
                  <a:moveTo>
                    <a:pt x="209" y="70"/>
                  </a:moveTo>
                  <a:cubicBezTo>
                    <a:pt x="209" y="111"/>
                    <a:pt x="170" y="140"/>
                    <a:pt x="128" y="140"/>
                  </a:cubicBezTo>
                  <a:cubicBezTo>
                    <a:pt x="80" y="140"/>
                    <a:pt x="45" y="110"/>
                    <a:pt x="45" y="70"/>
                  </a:cubicBezTo>
                  <a:cubicBezTo>
                    <a:pt x="45" y="33"/>
                    <a:pt x="84" y="0"/>
                    <a:pt x="128" y="0"/>
                  </a:cubicBezTo>
                  <a:cubicBezTo>
                    <a:pt x="175" y="0"/>
                    <a:pt x="209" y="31"/>
                    <a:pt x="209" y="70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4" name="Freeform 21"/>
            <p:cNvSpPr>
              <a:spLocks/>
            </p:cNvSpPr>
            <p:nvPr userDrawn="1"/>
          </p:nvSpPr>
          <p:spPr bwMode="white">
            <a:xfrm>
              <a:off x="2401888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8"/>
                </a:cxn>
                <a:cxn ang="0">
                  <a:pos x="305" y="437"/>
                </a:cxn>
                <a:cxn ang="0">
                  <a:pos x="319" y="466"/>
                </a:cxn>
                <a:cxn ang="0">
                  <a:pos x="170" y="559"/>
                </a:cxn>
                <a:cxn ang="0">
                  <a:pos x="54" y="432"/>
                </a:cxn>
                <a:cxn ang="0">
                  <a:pos x="54" y="185"/>
                </a:cxn>
                <a:cxn ang="0">
                  <a:pos x="0" y="185"/>
                </a:cxn>
                <a:cxn ang="0">
                  <a:pos x="0" y="158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8" y="185"/>
                </a:cxn>
                <a:cxn ang="0">
                  <a:pos x="180" y="185"/>
                </a:cxn>
                <a:cxn ang="0">
                  <a:pos x="180" y="434"/>
                </a:cxn>
              </a:cxnLst>
              <a:rect l="0" t="0" r="r" b="b"/>
              <a:pathLst>
                <a:path w="319" h="559">
                  <a:moveTo>
                    <a:pt x="180" y="434"/>
                  </a:moveTo>
                  <a:cubicBezTo>
                    <a:pt x="180" y="472"/>
                    <a:pt x="197" y="488"/>
                    <a:pt x="227" y="488"/>
                  </a:cubicBezTo>
                  <a:cubicBezTo>
                    <a:pt x="251" y="488"/>
                    <a:pt x="275" y="473"/>
                    <a:pt x="305" y="437"/>
                  </a:cubicBezTo>
                  <a:cubicBezTo>
                    <a:pt x="319" y="466"/>
                    <a:pt x="319" y="466"/>
                    <a:pt x="319" y="466"/>
                  </a:cubicBezTo>
                  <a:cubicBezTo>
                    <a:pt x="288" y="521"/>
                    <a:pt x="227" y="559"/>
                    <a:pt x="170" y="559"/>
                  </a:cubicBezTo>
                  <a:cubicBezTo>
                    <a:pt x="100" y="559"/>
                    <a:pt x="54" y="520"/>
                    <a:pt x="54" y="432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180" y="185"/>
                    <a:pt x="180" y="185"/>
                    <a:pt x="180" y="185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5" name="Freeform 22"/>
            <p:cNvSpPr>
              <a:spLocks/>
            </p:cNvSpPr>
            <p:nvPr userDrawn="1"/>
          </p:nvSpPr>
          <p:spPr bwMode="white">
            <a:xfrm>
              <a:off x="2530475" y="719138"/>
              <a:ext cx="174625" cy="146050"/>
            </a:xfrm>
            <a:custGeom>
              <a:avLst/>
              <a:gdLst/>
              <a:ahLst/>
              <a:cxnLst>
                <a:cxn ang="0">
                  <a:pos x="516" y="0"/>
                </a:cxn>
                <a:cxn ang="0">
                  <a:pos x="782" y="0"/>
                </a:cxn>
                <a:cxn ang="0">
                  <a:pos x="782" y="40"/>
                </a:cxn>
                <a:cxn ang="0">
                  <a:pos x="775" y="40"/>
                </a:cxn>
                <a:cxn ang="0">
                  <a:pos x="681" y="125"/>
                </a:cxn>
                <a:cxn ang="0">
                  <a:pos x="681" y="381"/>
                </a:cxn>
                <a:cxn ang="0">
                  <a:pos x="392" y="654"/>
                </a:cxn>
                <a:cxn ang="0">
                  <a:pos x="90" y="416"/>
                </a:cxn>
                <a:cxn ang="0">
                  <a:pos x="90" y="110"/>
                </a:cxn>
                <a:cxn ang="0">
                  <a:pos x="18" y="40"/>
                </a:cxn>
                <a:cxn ang="0">
                  <a:pos x="0" y="40"/>
                </a:cxn>
                <a:cxn ang="0">
                  <a:pos x="0" y="0"/>
                </a:cxn>
                <a:cxn ang="0">
                  <a:pos x="322" y="0"/>
                </a:cxn>
                <a:cxn ang="0">
                  <a:pos x="322" y="40"/>
                </a:cxn>
                <a:cxn ang="0">
                  <a:pos x="305" y="40"/>
                </a:cxn>
                <a:cxn ang="0">
                  <a:pos x="232" y="110"/>
                </a:cxn>
                <a:cxn ang="0">
                  <a:pos x="232" y="416"/>
                </a:cxn>
                <a:cxn ang="0">
                  <a:pos x="417" y="585"/>
                </a:cxn>
                <a:cxn ang="0">
                  <a:pos x="619" y="396"/>
                </a:cxn>
                <a:cxn ang="0">
                  <a:pos x="619" y="146"/>
                </a:cxn>
                <a:cxn ang="0">
                  <a:pos x="535" y="40"/>
                </a:cxn>
                <a:cxn ang="0">
                  <a:pos x="516" y="40"/>
                </a:cxn>
                <a:cxn ang="0">
                  <a:pos x="516" y="0"/>
                </a:cxn>
              </a:cxnLst>
              <a:rect l="0" t="0" r="r" b="b"/>
              <a:pathLst>
                <a:path w="782" h="654">
                  <a:moveTo>
                    <a:pt x="516" y="0"/>
                  </a:moveTo>
                  <a:cubicBezTo>
                    <a:pt x="782" y="0"/>
                    <a:pt x="782" y="0"/>
                    <a:pt x="782" y="0"/>
                  </a:cubicBezTo>
                  <a:cubicBezTo>
                    <a:pt x="782" y="40"/>
                    <a:pt x="782" y="40"/>
                    <a:pt x="782" y="40"/>
                  </a:cubicBezTo>
                  <a:cubicBezTo>
                    <a:pt x="775" y="40"/>
                    <a:pt x="775" y="40"/>
                    <a:pt x="775" y="40"/>
                  </a:cubicBezTo>
                  <a:cubicBezTo>
                    <a:pt x="693" y="40"/>
                    <a:pt x="681" y="76"/>
                    <a:pt x="681" y="125"/>
                  </a:cubicBezTo>
                  <a:cubicBezTo>
                    <a:pt x="681" y="381"/>
                    <a:pt x="681" y="381"/>
                    <a:pt x="681" y="381"/>
                  </a:cubicBezTo>
                  <a:cubicBezTo>
                    <a:pt x="681" y="611"/>
                    <a:pt x="514" y="654"/>
                    <a:pt x="392" y="654"/>
                  </a:cubicBezTo>
                  <a:cubicBezTo>
                    <a:pt x="207" y="654"/>
                    <a:pt x="90" y="574"/>
                    <a:pt x="90" y="416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90" y="59"/>
                    <a:pt x="75" y="40"/>
                    <a:pt x="18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2" y="0"/>
                    <a:pt x="322" y="0"/>
                    <a:pt x="322" y="0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05" y="40"/>
                    <a:pt x="305" y="40"/>
                    <a:pt x="305" y="40"/>
                  </a:cubicBezTo>
                  <a:cubicBezTo>
                    <a:pt x="261" y="40"/>
                    <a:pt x="232" y="60"/>
                    <a:pt x="232" y="110"/>
                  </a:cubicBezTo>
                  <a:cubicBezTo>
                    <a:pt x="232" y="416"/>
                    <a:pt x="232" y="416"/>
                    <a:pt x="232" y="416"/>
                  </a:cubicBezTo>
                  <a:cubicBezTo>
                    <a:pt x="232" y="542"/>
                    <a:pt x="324" y="585"/>
                    <a:pt x="417" y="585"/>
                  </a:cubicBezTo>
                  <a:cubicBezTo>
                    <a:pt x="552" y="585"/>
                    <a:pt x="619" y="509"/>
                    <a:pt x="619" y="396"/>
                  </a:cubicBezTo>
                  <a:cubicBezTo>
                    <a:pt x="619" y="146"/>
                    <a:pt x="619" y="146"/>
                    <a:pt x="619" y="146"/>
                  </a:cubicBezTo>
                  <a:cubicBezTo>
                    <a:pt x="619" y="73"/>
                    <a:pt x="598" y="40"/>
                    <a:pt x="535" y="40"/>
                  </a:cubicBezTo>
                  <a:cubicBezTo>
                    <a:pt x="516" y="40"/>
                    <a:pt x="516" y="40"/>
                    <a:pt x="516" y="40"/>
                  </a:cubicBezTo>
                  <a:lnTo>
                    <a:pt x="51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6" name="Freeform 23"/>
            <p:cNvSpPr>
              <a:spLocks/>
            </p:cNvSpPr>
            <p:nvPr userDrawn="1"/>
          </p:nvSpPr>
          <p:spPr bwMode="white">
            <a:xfrm>
              <a:off x="2701925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1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7" name="Freeform 24"/>
            <p:cNvSpPr>
              <a:spLocks/>
            </p:cNvSpPr>
            <p:nvPr userDrawn="1"/>
          </p:nvSpPr>
          <p:spPr bwMode="white">
            <a:xfrm>
              <a:off x="2784475" y="763588"/>
              <a:ext cx="84138" cy="98425"/>
            </a:xfrm>
            <a:custGeom>
              <a:avLst/>
              <a:gdLst/>
              <a:ahLst/>
              <a:cxnLst>
                <a:cxn ang="0">
                  <a:pos x="286" y="442"/>
                </a:cxn>
                <a:cxn ang="0">
                  <a:pos x="0" y="442"/>
                </a:cxn>
                <a:cxn ang="0">
                  <a:pos x="0" y="410"/>
                </a:cxn>
                <a:cxn ang="0">
                  <a:pos x="7" y="410"/>
                </a:cxn>
                <a:cxn ang="0">
                  <a:pos x="64" y="338"/>
                </a:cxn>
                <a:cxn ang="0">
                  <a:pos x="64" y="170"/>
                </a:cxn>
                <a:cxn ang="0">
                  <a:pos x="28" y="101"/>
                </a:cxn>
                <a:cxn ang="0">
                  <a:pos x="0" y="90"/>
                </a:cxn>
                <a:cxn ang="0">
                  <a:pos x="0" y="64"/>
                </a:cxn>
                <a:cxn ang="0">
                  <a:pos x="168" y="0"/>
                </a:cxn>
                <a:cxn ang="0">
                  <a:pos x="190" y="0"/>
                </a:cxn>
                <a:cxn ang="0">
                  <a:pos x="190" y="115"/>
                </a:cxn>
                <a:cxn ang="0">
                  <a:pos x="192" y="115"/>
                </a:cxn>
                <a:cxn ang="0">
                  <a:pos x="281" y="12"/>
                </a:cxn>
                <a:cxn ang="0">
                  <a:pos x="302" y="15"/>
                </a:cxn>
                <a:cxn ang="0">
                  <a:pos x="383" y="45"/>
                </a:cxn>
                <a:cxn ang="0">
                  <a:pos x="334" y="153"/>
                </a:cxn>
                <a:cxn ang="0">
                  <a:pos x="250" y="128"/>
                </a:cxn>
                <a:cxn ang="0">
                  <a:pos x="190" y="174"/>
                </a:cxn>
                <a:cxn ang="0">
                  <a:pos x="190" y="341"/>
                </a:cxn>
                <a:cxn ang="0">
                  <a:pos x="259" y="410"/>
                </a:cxn>
                <a:cxn ang="0">
                  <a:pos x="286" y="410"/>
                </a:cxn>
                <a:cxn ang="0">
                  <a:pos x="286" y="442"/>
                </a:cxn>
              </a:cxnLst>
              <a:rect l="0" t="0" r="r" b="b"/>
              <a:pathLst>
                <a:path w="383" h="442">
                  <a:moveTo>
                    <a:pt x="286" y="442"/>
                  </a:moveTo>
                  <a:cubicBezTo>
                    <a:pt x="0" y="442"/>
                    <a:pt x="0" y="442"/>
                    <a:pt x="0" y="442"/>
                  </a:cubicBezTo>
                  <a:cubicBezTo>
                    <a:pt x="0" y="410"/>
                    <a:pt x="0" y="410"/>
                    <a:pt x="0" y="410"/>
                  </a:cubicBezTo>
                  <a:cubicBezTo>
                    <a:pt x="7" y="410"/>
                    <a:pt x="7" y="410"/>
                    <a:pt x="7" y="410"/>
                  </a:cubicBezTo>
                  <a:cubicBezTo>
                    <a:pt x="49" y="410"/>
                    <a:pt x="64" y="391"/>
                    <a:pt x="64" y="338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4" y="124"/>
                    <a:pt x="58" y="113"/>
                    <a:pt x="28" y="101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0" y="115"/>
                    <a:pt x="190" y="115"/>
                    <a:pt x="190" y="115"/>
                  </a:cubicBezTo>
                  <a:cubicBezTo>
                    <a:pt x="192" y="115"/>
                    <a:pt x="192" y="115"/>
                    <a:pt x="192" y="115"/>
                  </a:cubicBezTo>
                  <a:cubicBezTo>
                    <a:pt x="230" y="41"/>
                    <a:pt x="246" y="12"/>
                    <a:pt x="281" y="12"/>
                  </a:cubicBezTo>
                  <a:cubicBezTo>
                    <a:pt x="288" y="12"/>
                    <a:pt x="297" y="13"/>
                    <a:pt x="302" y="15"/>
                  </a:cubicBezTo>
                  <a:cubicBezTo>
                    <a:pt x="383" y="45"/>
                    <a:pt x="383" y="45"/>
                    <a:pt x="383" y="45"/>
                  </a:cubicBezTo>
                  <a:cubicBezTo>
                    <a:pt x="371" y="88"/>
                    <a:pt x="354" y="125"/>
                    <a:pt x="334" y="153"/>
                  </a:cubicBezTo>
                  <a:cubicBezTo>
                    <a:pt x="302" y="141"/>
                    <a:pt x="264" y="128"/>
                    <a:pt x="250" y="128"/>
                  </a:cubicBezTo>
                  <a:cubicBezTo>
                    <a:pt x="230" y="128"/>
                    <a:pt x="213" y="142"/>
                    <a:pt x="190" y="174"/>
                  </a:cubicBezTo>
                  <a:cubicBezTo>
                    <a:pt x="190" y="341"/>
                    <a:pt x="190" y="341"/>
                    <a:pt x="190" y="341"/>
                  </a:cubicBezTo>
                  <a:cubicBezTo>
                    <a:pt x="190" y="390"/>
                    <a:pt x="205" y="410"/>
                    <a:pt x="259" y="410"/>
                  </a:cubicBezTo>
                  <a:cubicBezTo>
                    <a:pt x="286" y="410"/>
                    <a:pt x="286" y="410"/>
                    <a:pt x="286" y="410"/>
                  </a:cubicBezTo>
                  <a:lnTo>
                    <a:pt x="286" y="44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8" name="Freeform 25"/>
            <p:cNvSpPr>
              <a:spLocks noEditPoints="1"/>
            </p:cNvSpPr>
            <p:nvPr userDrawn="1"/>
          </p:nvSpPr>
          <p:spPr bwMode="white">
            <a:xfrm>
              <a:off x="2878138" y="765175"/>
              <a:ext cx="93663" cy="100013"/>
            </a:xfrm>
            <a:custGeom>
              <a:avLst/>
              <a:gdLst/>
              <a:ahLst/>
              <a:cxnLst>
                <a:cxn ang="0">
                  <a:pos x="408" y="311"/>
                </a:cxn>
                <a:cxn ang="0">
                  <a:pos x="188" y="442"/>
                </a:cxn>
                <a:cxn ang="0">
                  <a:pos x="0" y="231"/>
                </a:cxn>
                <a:cxn ang="0">
                  <a:pos x="220" y="0"/>
                </a:cxn>
                <a:cxn ang="0">
                  <a:pos x="350" y="49"/>
                </a:cxn>
                <a:cxn ang="0">
                  <a:pos x="418" y="186"/>
                </a:cxn>
                <a:cxn ang="0">
                  <a:pos x="418" y="216"/>
                </a:cxn>
                <a:cxn ang="0">
                  <a:pos x="133" y="216"/>
                </a:cxn>
                <a:cxn ang="0">
                  <a:pos x="259" y="366"/>
                </a:cxn>
                <a:cxn ang="0">
                  <a:pos x="385" y="292"/>
                </a:cxn>
                <a:cxn ang="0">
                  <a:pos x="408" y="311"/>
                </a:cxn>
                <a:cxn ang="0">
                  <a:pos x="276" y="175"/>
                </a:cxn>
                <a:cxn ang="0">
                  <a:pos x="203" y="48"/>
                </a:cxn>
                <a:cxn ang="0">
                  <a:pos x="130" y="175"/>
                </a:cxn>
                <a:cxn ang="0">
                  <a:pos x="276" y="175"/>
                </a:cxn>
              </a:cxnLst>
              <a:rect l="0" t="0" r="r" b="b"/>
              <a:pathLst>
                <a:path w="418" h="442">
                  <a:moveTo>
                    <a:pt x="408" y="311"/>
                  </a:moveTo>
                  <a:cubicBezTo>
                    <a:pt x="351" y="392"/>
                    <a:pt x="268" y="442"/>
                    <a:pt x="188" y="442"/>
                  </a:cubicBezTo>
                  <a:cubicBezTo>
                    <a:pt x="76" y="442"/>
                    <a:pt x="0" y="355"/>
                    <a:pt x="0" y="231"/>
                  </a:cubicBezTo>
                  <a:cubicBezTo>
                    <a:pt x="0" y="95"/>
                    <a:pt x="92" y="0"/>
                    <a:pt x="220" y="0"/>
                  </a:cubicBezTo>
                  <a:cubicBezTo>
                    <a:pt x="275" y="0"/>
                    <a:pt x="318" y="17"/>
                    <a:pt x="350" y="49"/>
                  </a:cubicBezTo>
                  <a:cubicBezTo>
                    <a:pt x="411" y="110"/>
                    <a:pt x="382" y="167"/>
                    <a:pt x="418" y="186"/>
                  </a:cubicBezTo>
                  <a:cubicBezTo>
                    <a:pt x="418" y="216"/>
                    <a:pt x="418" y="216"/>
                    <a:pt x="418" y="216"/>
                  </a:cubicBezTo>
                  <a:cubicBezTo>
                    <a:pt x="133" y="216"/>
                    <a:pt x="133" y="216"/>
                    <a:pt x="133" y="216"/>
                  </a:cubicBezTo>
                  <a:cubicBezTo>
                    <a:pt x="141" y="301"/>
                    <a:pt x="199" y="366"/>
                    <a:pt x="259" y="366"/>
                  </a:cubicBezTo>
                  <a:cubicBezTo>
                    <a:pt x="297" y="366"/>
                    <a:pt x="334" y="344"/>
                    <a:pt x="385" y="292"/>
                  </a:cubicBezTo>
                  <a:lnTo>
                    <a:pt x="408" y="311"/>
                  </a:lnTo>
                  <a:close/>
                  <a:moveTo>
                    <a:pt x="276" y="175"/>
                  </a:moveTo>
                  <a:cubicBezTo>
                    <a:pt x="275" y="96"/>
                    <a:pt x="247" y="48"/>
                    <a:pt x="203" y="48"/>
                  </a:cubicBezTo>
                  <a:cubicBezTo>
                    <a:pt x="161" y="48"/>
                    <a:pt x="123" y="102"/>
                    <a:pt x="130" y="175"/>
                  </a:cubicBezTo>
                  <a:lnTo>
                    <a:pt x="276" y="17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9" name="Freeform 26"/>
            <p:cNvSpPr>
              <a:spLocks/>
            </p:cNvSpPr>
            <p:nvPr userDrawn="1"/>
          </p:nvSpPr>
          <p:spPr bwMode="white">
            <a:xfrm>
              <a:off x="2984500" y="765175"/>
              <a:ext cx="95250" cy="100013"/>
            </a:xfrm>
            <a:custGeom>
              <a:avLst/>
              <a:gdLst/>
              <a:ahLst/>
              <a:cxnLst>
                <a:cxn ang="0">
                  <a:pos x="426" y="332"/>
                </a:cxn>
                <a:cxn ang="0">
                  <a:pos x="216" y="442"/>
                </a:cxn>
                <a:cxn ang="0">
                  <a:pos x="0" y="238"/>
                </a:cxn>
                <a:cxn ang="0">
                  <a:pos x="266" y="0"/>
                </a:cxn>
                <a:cxn ang="0">
                  <a:pos x="422" y="87"/>
                </a:cxn>
                <a:cxn ang="0">
                  <a:pos x="369" y="138"/>
                </a:cxn>
                <a:cxn ang="0">
                  <a:pos x="222" y="47"/>
                </a:cxn>
                <a:cxn ang="0">
                  <a:pos x="136" y="202"/>
                </a:cxn>
                <a:cxn ang="0">
                  <a:pos x="264" y="388"/>
                </a:cxn>
                <a:cxn ang="0">
                  <a:pos x="396" y="315"/>
                </a:cxn>
                <a:cxn ang="0">
                  <a:pos x="426" y="332"/>
                </a:cxn>
              </a:cxnLst>
              <a:rect l="0" t="0" r="r" b="b"/>
              <a:pathLst>
                <a:path w="426" h="442">
                  <a:moveTo>
                    <a:pt x="426" y="332"/>
                  </a:moveTo>
                  <a:cubicBezTo>
                    <a:pt x="379" y="404"/>
                    <a:pt x="307" y="442"/>
                    <a:pt x="216" y="442"/>
                  </a:cubicBezTo>
                  <a:cubicBezTo>
                    <a:pt x="91" y="442"/>
                    <a:pt x="0" y="356"/>
                    <a:pt x="0" y="238"/>
                  </a:cubicBezTo>
                  <a:cubicBezTo>
                    <a:pt x="0" y="103"/>
                    <a:pt x="116" y="0"/>
                    <a:pt x="266" y="0"/>
                  </a:cubicBezTo>
                  <a:cubicBezTo>
                    <a:pt x="355" y="0"/>
                    <a:pt x="422" y="37"/>
                    <a:pt x="422" y="87"/>
                  </a:cubicBezTo>
                  <a:cubicBezTo>
                    <a:pt x="422" y="118"/>
                    <a:pt x="401" y="138"/>
                    <a:pt x="369" y="138"/>
                  </a:cubicBezTo>
                  <a:cubicBezTo>
                    <a:pt x="297" y="138"/>
                    <a:pt x="282" y="47"/>
                    <a:pt x="222" y="47"/>
                  </a:cubicBezTo>
                  <a:cubicBezTo>
                    <a:pt x="171" y="47"/>
                    <a:pt x="136" y="110"/>
                    <a:pt x="136" y="202"/>
                  </a:cubicBezTo>
                  <a:cubicBezTo>
                    <a:pt x="136" y="313"/>
                    <a:pt x="188" y="388"/>
                    <a:pt x="264" y="388"/>
                  </a:cubicBezTo>
                  <a:cubicBezTo>
                    <a:pt x="311" y="388"/>
                    <a:pt x="354" y="365"/>
                    <a:pt x="396" y="315"/>
                  </a:cubicBezTo>
                  <a:lnTo>
                    <a:pt x="426" y="332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0" name="Freeform 27"/>
            <p:cNvSpPr>
              <a:spLocks/>
            </p:cNvSpPr>
            <p:nvPr userDrawn="1"/>
          </p:nvSpPr>
          <p:spPr bwMode="white">
            <a:xfrm>
              <a:off x="3086100" y="708025"/>
              <a:ext cx="122238" cy="153988"/>
            </a:xfrm>
            <a:custGeom>
              <a:avLst/>
              <a:gdLst/>
              <a:ahLst/>
              <a:cxnLst>
                <a:cxn ang="0">
                  <a:pos x="197" y="584"/>
                </a:cxn>
                <a:cxn ang="0">
                  <a:pos x="250" y="655"/>
                </a:cxn>
                <a:cxn ang="0">
                  <a:pos x="260" y="655"/>
                </a:cxn>
                <a:cxn ang="0">
                  <a:pos x="260" y="687"/>
                </a:cxn>
                <a:cxn ang="0">
                  <a:pos x="0" y="687"/>
                </a:cxn>
                <a:cxn ang="0">
                  <a:pos x="0" y="655"/>
                </a:cxn>
                <a:cxn ang="0">
                  <a:pos x="15" y="655"/>
                </a:cxn>
                <a:cxn ang="0">
                  <a:pos x="72" y="579"/>
                </a:cxn>
                <a:cxn ang="0">
                  <a:pos x="72" y="130"/>
                </a:cxn>
                <a:cxn ang="0">
                  <a:pos x="39" y="84"/>
                </a:cxn>
                <a:cxn ang="0">
                  <a:pos x="9" y="74"/>
                </a:cxn>
                <a:cxn ang="0">
                  <a:pos x="9" y="50"/>
                </a:cxn>
                <a:cxn ang="0">
                  <a:pos x="172" y="0"/>
                </a:cxn>
                <a:cxn ang="0">
                  <a:pos x="197" y="0"/>
                </a:cxn>
                <a:cxn ang="0">
                  <a:pos x="197" y="335"/>
                </a:cxn>
                <a:cxn ang="0">
                  <a:pos x="382" y="257"/>
                </a:cxn>
                <a:cxn ang="0">
                  <a:pos x="494" y="439"/>
                </a:cxn>
                <a:cxn ang="0">
                  <a:pos x="494" y="574"/>
                </a:cxn>
                <a:cxn ang="0">
                  <a:pos x="540" y="655"/>
                </a:cxn>
                <a:cxn ang="0">
                  <a:pos x="550" y="655"/>
                </a:cxn>
                <a:cxn ang="0">
                  <a:pos x="550" y="687"/>
                </a:cxn>
                <a:cxn ang="0">
                  <a:pos x="308" y="687"/>
                </a:cxn>
                <a:cxn ang="0">
                  <a:pos x="308" y="655"/>
                </a:cxn>
                <a:cxn ang="0">
                  <a:pos x="316" y="655"/>
                </a:cxn>
                <a:cxn ang="0">
                  <a:pos x="369" y="579"/>
                </a:cxn>
                <a:cxn ang="0">
                  <a:pos x="369" y="424"/>
                </a:cxn>
                <a:cxn ang="0">
                  <a:pos x="302" y="334"/>
                </a:cxn>
                <a:cxn ang="0">
                  <a:pos x="197" y="373"/>
                </a:cxn>
                <a:cxn ang="0">
                  <a:pos x="197" y="584"/>
                </a:cxn>
              </a:cxnLst>
              <a:rect l="0" t="0" r="r" b="b"/>
              <a:pathLst>
                <a:path w="550" h="687">
                  <a:moveTo>
                    <a:pt x="197" y="584"/>
                  </a:moveTo>
                  <a:cubicBezTo>
                    <a:pt x="197" y="648"/>
                    <a:pt x="214" y="655"/>
                    <a:pt x="250" y="655"/>
                  </a:cubicBezTo>
                  <a:cubicBezTo>
                    <a:pt x="260" y="655"/>
                    <a:pt x="260" y="655"/>
                    <a:pt x="260" y="655"/>
                  </a:cubicBezTo>
                  <a:cubicBezTo>
                    <a:pt x="260" y="687"/>
                    <a:pt x="260" y="687"/>
                    <a:pt x="260" y="687"/>
                  </a:cubicBezTo>
                  <a:cubicBezTo>
                    <a:pt x="0" y="687"/>
                    <a:pt x="0" y="687"/>
                    <a:pt x="0" y="687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15" y="655"/>
                    <a:pt x="15" y="655"/>
                    <a:pt x="15" y="655"/>
                  </a:cubicBezTo>
                  <a:cubicBezTo>
                    <a:pt x="67" y="655"/>
                    <a:pt x="72" y="634"/>
                    <a:pt x="72" y="579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72" y="100"/>
                    <a:pt x="66" y="93"/>
                    <a:pt x="39" y="84"/>
                  </a:cubicBezTo>
                  <a:cubicBezTo>
                    <a:pt x="9" y="74"/>
                    <a:pt x="9" y="74"/>
                    <a:pt x="9" y="74"/>
                  </a:cubicBezTo>
                  <a:cubicBezTo>
                    <a:pt x="9" y="50"/>
                    <a:pt x="9" y="50"/>
                    <a:pt x="9" y="5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335"/>
                    <a:pt x="197" y="335"/>
                    <a:pt x="197" y="335"/>
                  </a:cubicBezTo>
                  <a:cubicBezTo>
                    <a:pt x="255" y="295"/>
                    <a:pt x="328" y="257"/>
                    <a:pt x="382" y="257"/>
                  </a:cubicBezTo>
                  <a:cubicBezTo>
                    <a:pt x="457" y="257"/>
                    <a:pt x="494" y="317"/>
                    <a:pt x="494" y="439"/>
                  </a:cubicBezTo>
                  <a:cubicBezTo>
                    <a:pt x="494" y="574"/>
                    <a:pt x="494" y="574"/>
                    <a:pt x="494" y="574"/>
                  </a:cubicBezTo>
                  <a:cubicBezTo>
                    <a:pt x="494" y="635"/>
                    <a:pt x="501" y="655"/>
                    <a:pt x="540" y="655"/>
                  </a:cubicBezTo>
                  <a:cubicBezTo>
                    <a:pt x="550" y="655"/>
                    <a:pt x="550" y="655"/>
                    <a:pt x="550" y="655"/>
                  </a:cubicBezTo>
                  <a:cubicBezTo>
                    <a:pt x="550" y="687"/>
                    <a:pt x="550" y="687"/>
                    <a:pt x="550" y="687"/>
                  </a:cubicBezTo>
                  <a:cubicBezTo>
                    <a:pt x="308" y="687"/>
                    <a:pt x="308" y="687"/>
                    <a:pt x="308" y="687"/>
                  </a:cubicBezTo>
                  <a:cubicBezTo>
                    <a:pt x="308" y="655"/>
                    <a:pt x="308" y="655"/>
                    <a:pt x="308" y="655"/>
                  </a:cubicBezTo>
                  <a:cubicBezTo>
                    <a:pt x="316" y="655"/>
                    <a:pt x="316" y="655"/>
                    <a:pt x="316" y="655"/>
                  </a:cubicBezTo>
                  <a:cubicBezTo>
                    <a:pt x="359" y="655"/>
                    <a:pt x="369" y="638"/>
                    <a:pt x="369" y="579"/>
                  </a:cubicBezTo>
                  <a:cubicBezTo>
                    <a:pt x="369" y="424"/>
                    <a:pt x="369" y="424"/>
                    <a:pt x="369" y="424"/>
                  </a:cubicBezTo>
                  <a:cubicBezTo>
                    <a:pt x="369" y="369"/>
                    <a:pt x="343" y="334"/>
                    <a:pt x="302" y="334"/>
                  </a:cubicBezTo>
                  <a:cubicBezTo>
                    <a:pt x="274" y="334"/>
                    <a:pt x="233" y="349"/>
                    <a:pt x="197" y="373"/>
                  </a:cubicBezTo>
                  <a:lnTo>
                    <a:pt x="197" y="58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1" name="Freeform 28"/>
            <p:cNvSpPr>
              <a:spLocks/>
            </p:cNvSpPr>
            <p:nvPr userDrawn="1"/>
          </p:nvSpPr>
          <p:spPr bwMode="white">
            <a:xfrm>
              <a:off x="3219450" y="739775"/>
              <a:ext cx="71438" cy="125413"/>
            </a:xfrm>
            <a:custGeom>
              <a:avLst/>
              <a:gdLst/>
              <a:ahLst/>
              <a:cxnLst>
                <a:cxn ang="0">
                  <a:pos x="180" y="434"/>
                </a:cxn>
                <a:cxn ang="0">
                  <a:pos x="227" y="489"/>
                </a:cxn>
                <a:cxn ang="0">
                  <a:pos x="305" y="437"/>
                </a:cxn>
                <a:cxn ang="0">
                  <a:pos x="320" y="466"/>
                </a:cxn>
                <a:cxn ang="0">
                  <a:pos x="170" y="560"/>
                </a:cxn>
                <a:cxn ang="0">
                  <a:pos x="54" y="432"/>
                </a:cxn>
                <a:cxn ang="0">
                  <a:pos x="54" y="186"/>
                </a:cxn>
                <a:cxn ang="0">
                  <a:pos x="0" y="186"/>
                </a:cxn>
                <a:cxn ang="0">
                  <a:pos x="0" y="159"/>
                </a:cxn>
                <a:cxn ang="0">
                  <a:pos x="150" y="0"/>
                </a:cxn>
                <a:cxn ang="0">
                  <a:pos x="180" y="0"/>
                </a:cxn>
                <a:cxn ang="0">
                  <a:pos x="180" y="129"/>
                </a:cxn>
                <a:cxn ang="0">
                  <a:pos x="314" y="129"/>
                </a:cxn>
                <a:cxn ang="0">
                  <a:pos x="299" y="186"/>
                </a:cxn>
                <a:cxn ang="0">
                  <a:pos x="180" y="186"/>
                </a:cxn>
                <a:cxn ang="0">
                  <a:pos x="180" y="434"/>
                </a:cxn>
              </a:cxnLst>
              <a:rect l="0" t="0" r="r" b="b"/>
              <a:pathLst>
                <a:path w="320" h="560">
                  <a:moveTo>
                    <a:pt x="180" y="434"/>
                  </a:moveTo>
                  <a:cubicBezTo>
                    <a:pt x="180" y="472"/>
                    <a:pt x="197" y="489"/>
                    <a:pt x="227" y="489"/>
                  </a:cubicBezTo>
                  <a:cubicBezTo>
                    <a:pt x="252" y="489"/>
                    <a:pt x="275" y="473"/>
                    <a:pt x="305" y="437"/>
                  </a:cubicBezTo>
                  <a:cubicBezTo>
                    <a:pt x="320" y="466"/>
                    <a:pt x="320" y="466"/>
                    <a:pt x="320" y="466"/>
                  </a:cubicBezTo>
                  <a:cubicBezTo>
                    <a:pt x="289" y="522"/>
                    <a:pt x="227" y="560"/>
                    <a:pt x="170" y="560"/>
                  </a:cubicBezTo>
                  <a:cubicBezTo>
                    <a:pt x="101" y="560"/>
                    <a:pt x="54" y="520"/>
                    <a:pt x="54" y="432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59"/>
                    <a:pt x="0" y="159"/>
                    <a:pt x="0" y="159"/>
                  </a:cubicBezTo>
                  <a:cubicBezTo>
                    <a:pt x="61" y="133"/>
                    <a:pt x="131" y="58"/>
                    <a:pt x="15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129"/>
                    <a:pt x="180" y="129"/>
                    <a:pt x="180" y="129"/>
                  </a:cubicBezTo>
                  <a:cubicBezTo>
                    <a:pt x="314" y="129"/>
                    <a:pt x="314" y="129"/>
                    <a:pt x="314" y="129"/>
                  </a:cubicBezTo>
                  <a:cubicBezTo>
                    <a:pt x="299" y="186"/>
                    <a:pt x="299" y="186"/>
                    <a:pt x="299" y="186"/>
                  </a:cubicBezTo>
                  <a:cubicBezTo>
                    <a:pt x="180" y="186"/>
                    <a:pt x="180" y="186"/>
                    <a:pt x="180" y="186"/>
                  </a:cubicBezTo>
                  <a:lnTo>
                    <a:pt x="180" y="43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2" name="Freeform 29"/>
            <p:cNvSpPr>
              <a:spLocks/>
            </p:cNvSpPr>
            <p:nvPr userDrawn="1"/>
          </p:nvSpPr>
          <p:spPr bwMode="auto">
            <a:xfrm>
              <a:off x="544513" y="468313"/>
              <a:ext cx="657225" cy="654050"/>
            </a:xfrm>
            <a:custGeom>
              <a:avLst/>
              <a:gdLst/>
              <a:ahLst/>
              <a:cxnLst>
                <a:cxn ang="0">
                  <a:pos x="178" y="1"/>
                </a:cxn>
                <a:cxn ang="0">
                  <a:pos x="190" y="4"/>
                </a:cxn>
                <a:cxn ang="0">
                  <a:pos x="228" y="0"/>
                </a:cxn>
                <a:cxn ang="0">
                  <a:pos x="239" y="6"/>
                </a:cxn>
                <a:cxn ang="0">
                  <a:pos x="277" y="11"/>
                </a:cxn>
                <a:cxn ang="0">
                  <a:pos x="286" y="20"/>
                </a:cxn>
                <a:cxn ang="0">
                  <a:pos x="321" y="34"/>
                </a:cxn>
                <a:cxn ang="0">
                  <a:pos x="328" y="44"/>
                </a:cxn>
                <a:cxn ang="0">
                  <a:pos x="359" y="66"/>
                </a:cxn>
                <a:cxn ang="0">
                  <a:pos x="363" y="78"/>
                </a:cxn>
                <a:cxn ang="0">
                  <a:pos x="388" y="107"/>
                </a:cxn>
                <a:cxn ang="0">
                  <a:pos x="390" y="119"/>
                </a:cxn>
                <a:cxn ang="0">
                  <a:pos x="407" y="153"/>
                </a:cxn>
                <a:cxn ang="0">
                  <a:pos x="405" y="165"/>
                </a:cxn>
                <a:cxn ang="0">
                  <a:pos x="414" y="203"/>
                </a:cxn>
                <a:cxn ang="0">
                  <a:pos x="409" y="214"/>
                </a:cxn>
                <a:cxn ang="0">
                  <a:pos x="409" y="252"/>
                </a:cxn>
                <a:cxn ang="0">
                  <a:pos x="401" y="262"/>
                </a:cxn>
                <a:cxn ang="0">
                  <a:pos x="392" y="299"/>
                </a:cxn>
                <a:cxn ang="0">
                  <a:pos x="382" y="307"/>
                </a:cxn>
                <a:cxn ang="0">
                  <a:pos x="364" y="341"/>
                </a:cxn>
                <a:cxn ang="0">
                  <a:pos x="353" y="346"/>
                </a:cxn>
                <a:cxn ang="0">
                  <a:pos x="327" y="375"/>
                </a:cxn>
                <a:cxn ang="0">
                  <a:pos x="315" y="377"/>
                </a:cxn>
                <a:cxn ang="0">
                  <a:pos x="283" y="399"/>
                </a:cxn>
                <a:cxn ang="0">
                  <a:pos x="271" y="398"/>
                </a:cxn>
                <a:cxn ang="0">
                  <a:pos x="235" y="411"/>
                </a:cxn>
                <a:cxn ang="0">
                  <a:pos x="223" y="408"/>
                </a:cxn>
                <a:cxn ang="0">
                  <a:pos x="185" y="412"/>
                </a:cxn>
                <a:cxn ang="0">
                  <a:pos x="175" y="406"/>
                </a:cxn>
                <a:cxn ang="0">
                  <a:pos x="136" y="401"/>
                </a:cxn>
                <a:cxn ang="0">
                  <a:pos x="128" y="393"/>
                </a:cxn>
                <a:cxn ang="0">
                  <a:pos x="92" y="378"/>
                </a:cxn>
                <a:cxn ang="0">
                  <a:pos x="85" y="368"/>
                </a:cxn>
                <a:cxn ang="0">
                  <a:pos x="54" y="346"/>
                </a:cxn>
                <a:cxn ang="0">
                  <a:pos x="50" y="335"/>
                </a:cxn>
                <a:cxn ang="0">
                  <a:pos x="25" y="305"/>
                </a:cxn>
                <a:cxn ang="0">
                  <a:pos x="24" y="293"/>
                </a:cxn>
                <a:cxn ang="0">
                  <a:pos x="6" y="259"/>
                </a:cxn>
                <a:cxn ang="0">
                  <a:pos x="8" y="247"/>
                </a:cxn>
                <a:cxn ang="0">
                  <a:pos x="0" y="210"/>
                </a:cxn>
                <a:cxn ang="0">
                  <a:pos x="4" y="198"/>
                </a:cxn>
                <a:cxn ang="0">
                  <a:pos x="5" y="160"/>
                </a:cxn>
                <a:cxn ang="0">
                  <a:pos x="12" y="150"/>
                </a:cxn>
                <a:cxn ang="0">
                  <a:pos x="22" y="113"/>
                </a:cxn>
                <a:cxn ang="0">
                  <a:pos x="31" y="105"/>
                </a:cxn>
                <a:cxn ang="0">
                  <a:pos x="49" y="71"/>
                </a:cxn>
                <a:cxn ang="0">
                  <a:pos x="60" y="66"/>
                </a:cxn>
                <a:cxn ang="0">
                  <a:pos x="86" y="38"/>
                </a:cxn>
                <a:cxn ang="0">
                  <a:pos x="98" y="35"/>
                </a:cxn>
                <a:cxn ang="0">
                  <a:pos x="130" y="14"/>
                </a:cxn>
                <a:cxn ang="0">
                  <a:pos x="142" y="14"/>
                </a:cxn>
              </a:cxnLst>
              <a:rect l="0" t="0" r="r" b="b"/>
              <a:pathLst>
                <a:path w="414" h="412">
                  <a:moveTo>
                    <a:pt x="174" y="6"/>
                  </a:moveTo>
                  <a:lnTo>
                    <a:pt x="178" y="1"/>
                  </a:lnTo>
                  <a:lnTo>
                    <a:pt x="185" y="0"/>
                  </a:lnTo>
                  <a:lnTo>
                    <a:pt x="190" y="4"/>
                  </a:lnTo>
                  <a:lnTo>
                    <a:pt x="223" y="4"/>
                  </a:lnTo>
                  <a:lnTo>
                    <a:pt x="228" y="0"/>
                  </a:lnTo>
                  <a:lnTo>
                    <a:pt x="235" y="1"/>
                  </a:lnTo>
                  <a:lnTo>
                    <a:pt x="239" y="6"/>
                  </a:lnTo>
                  <a:lnTo>
                    <a:pt x="271" y="14"/>
                  </a:lnTo>
                  <a:lnTo>
                    <a:pt x="277" y="11"/>
                  </a:lnTo>
                  <a:lnTo>
                    <a:pt x="283" y="14"/>
                  </a:lnTo>
                  <a:lnTo>
                    <a:pt x="286" y="20"/>
                  </a:lnTo>
                  <a:lnTo>
                    <a:pt x="315" y="35"/>
                  </a:lnTo>
                  <a:lnTo>
                    <a:pt x="321" y="34"/>
                  </a:lnTo>
                  <a:lnTo>
                    <a:pt x="327" y="38"/>
                  </a:lnTo>
                  <a:lnTo>
                    <a:pt x="328" y="44"/>
                  </a:lnTo>
                  <a:lnTo>
                    <a:pt x="353" y="66"/>
                  </a:lnTo>
                  <a:lnTo>
                    <a:pt x="359" y="66"/>
                  </a:lnTo>
                  <a:lnTo>
                    <a:pt x="364" y="71"/>
                  </a:lnTo>
                  <a:lnTo>
                    <a:pt x="363" y="78"/>
                  </a:lnTo>
                  <a:lnTo>
                    <a:pt x="382" y="105"/>
                  </a:lnTo>
                  <a:lnTo>
                    <a:pt x="388" y="107"/>
                  </a:lnTo>
                  <a:lnTo>
                    <a:pt x="392" y="113"/>
                  </a:lnTo>
                  <a:lnTo>
                    <a:pt x="390" y="119"/>
                  </a:lnTo>
                  <a:lnTo>
                    <a:pt x="401" y="150"/>
                  </a:lnTo>
                  <a:lnTo>
                    <a:pt x="407" y="153"/>
                  </a:lnTo>
                  <a:lnTo>
                    <a:pt x="408" y="160"/>
                  </a:lnTo>
                  <a:lnTo>
                    <a:pt x="405" y="165"/>
                  </a:lnTo>
                  <a:lnTo>
                    <a:pt x="409" y="198"/>
                  </a:lnTo>
                  <a:lnTo>
                    <a:pt x="414" y="203"/>
                  </a:lnTo>
                  <a:lnTo>
                    <a:pt x="414" y="210"/>
                  </a:lnTo>
                  <a:lnTo>
                    <a:pt x="409" y="214"/>
                  </a:lnTo>
                  <a:lnTo>
                    <a:pt x="405" y="247"/>
                  </a:lnTo>
                  <a:lnTo>
                    <a:pt x="409" y="252"/>
                  </a:lnTo>
                  <a:lnTo>
                    <a:pt x="407" y="259"/>
                  </a:lnTo>
                  <a:lnTo>
                    <a:pt x="401" y="262"/>
                  </a:lnTo>
                  <a:lnTo>
                    <a:pt x="390" y="293"/>
                  </a:lnTo>
                  <a:lnTo>
                    <a:pt x="392" y="299"/>
                  </a:lnTo>
                  <a:lnTo>
                    <a:pt x="388" y="305"/>
                  </a:lnTo>
                  <a:lnTo>
                    <a:pt x="382" y="307"/>
                  </a:lnTo>
                  <a:lnTo>
                    <a:pt x="363" y="335"/>
                  </a:lnTo>
                  <a:lnTo>
                    <a:pt x="364" y="341"/>
                  </a:lnTo>
                  <a:lnTo>
                    <a:pt x="359" y="346"/>
                  </a:lnTo>
                  <a:lnTo>
                    <a:pt x="353" y="346"/>
                  </a:lnTo>
                  <a:lnTo>
                    <a:pt x="328" y="368"/>
                  </a:lnTo>
                  <a:lnTo>
                    <a:pt x="327" y="375"/>
                  </a:lnTo>
                  <a:lnTo>
                    <a:pt x="321" y="378"/>
                  </a:lnTo>
                  <a:lnTo>
                    <a:pt x="315" y="377"/>
                  </a:lnTo>
                  <a:lnTo>
                    <a:pt x="286" y="393"/>
                  </a:lnTo>
                  <a:lnTo>
                    <a:pt x="283" y="399"/>
                  </a:lnTo>
                  <a:lnTo>
                    <a:pt x="277" y="401"/>
                  </a:lnTo>
                  <a:lnTo>
                    <a:pt x="271" y="398"/>
                  </a:lnTo>
                  <a:lnTo>
                    <a:pt x="239" y="406"/>
                  </a:lnTo>
                  <a:lnTo>
                    <a:pt x="235" y="411"/>
                  </a:lnTo>
                  <a:lnTo>
                    <a:pt x="228" y="412"/>
                  </a:lnTo>
                  <a:lnTo>
                    <a:pt x="223" y="408"/>
                  </a:lnTo>
                  <a:lnTo>
                    <a:pt x="190" y="408"/>
                  </a:lnTo>
                  <a:lnTo>
                    <a:pt x="185" y="412"/>
                  </a:lnTo>
                  <a:lnTo>
                    <a:pt x="178" y="411"/>
                  </a:lnTo>
                  <a:lnTo>
                    <a:pt x="175" y="406"/>
                  </a:lnTo>
                  <a:lnTo>
                    <a:pt x="142" y="398"/>
                  </a:lnTo>
                  <a:lnTo>
                    <a:pt x="136" y="401"/>
                  </a:lnTo>
                  <a:lnTo>
                    <a:pt x="130" y="399"/>
                  </a:lnTo>
                  <a:lnTo>
                    <a:pt x="128" y="393"/>
                  </a:lnTo>
                  <a:lnTo>
                    <a:pt x="98" y="377"/>
                  </a:lnTo>
                  <a:lnTo>
                    <a:pt x="92" y="378"/>
                  </a:lnTo>
                  <a:lnTo>
                    <a:pt x="86" y="375"/>
                  </a:lnTo>
                  <a:lnTo>
                    <a:pt x="85" y="368"/>
                  </a:lnTo>
                  <a:lnTo>
                    <a:pt x="60" y="346"/>
                  </a:lnTo>
                  <a:lnTo>
                    <a:pt x="54" y="346"/>
                  </a:lnTo>
                  <a:lnTo>
                    <a:pt x="49" y="341"/>
                  </a:lnTo>
                  <a:lnTo>
                    <a:pt x="50" y="335"/>
                  </a:lnTo>
                  <a:lnTo>
                    <a:pt x="31" y="307"/>
                  </a:lnTo>
                  <a:lnTo>
                    <a:pt x="25" y="305"/>
                  </a:lnTo>
                  <a:lnTo>
                    <a:pt x="22" y="299"/>
                  </a:lnTo>
                  <a:lnTo>
                    <a:pt x="24" y="293"/>
                  </a:lnTo>
                  <a:lnTo>
                    <a:pt x="12" y="262"/>
                  </a:lnTo>
                  <a:lnTo>
                    <a:pt x="6" y="259"/>
                  </a:lnTo>
                  <a:lnTo>
                    <a:pt x="5" y="252"/>
                  </a:lnTo>
                  <a:lnTo>
                    <a:pt x="8" y="247"/>
                  </a:lnTo>
                  <a:lnTo>
                    <a:pt x="4" y="214"/>
                  </a:lnTo>
                  <a:lnTo>
                    <a:pt x="0" y="210"/>
                  </a:lnTo>
                  <a:lnTo>
                    <a:pt x="0" y="203"/>
                  </a:lnTo>
                  <a:lnTo>
                    <a:pt x="4" y="198"/>
                  </a:lnTo>
                  <a:lnTo>
                    <a:pt x="8" y="165"/>
                  </a:lnTo>
                  <a:lnTo>
                    <a:pt x="5" y="160"/>
                  </a:lnTo>
                  <a:lnTo>
                    <a:pt x="6" y="153"/>
                  </a:lnTo>
                  <a:lnTo>
                    <a:pt x="12" y="150"/>
                  </a:lnTo>
                  <a:lnTo>
                    <a:pt x="24" y="119"/>
                  </a:lnTo>
                  <a:lnTo>
                    <a:pt x="22" y="113"/>
                  </a:lnTo>
                  <a:lnTo>
                    <a:pt x="25" y="107"/>
                  </a:lnTo>
                  <a:lnTo>
                    <a:pt x="31" y="105"/>
                  </a:lnTo>
                  <a:lnTo>
                    <a:pt x="50" y="78"/>
                  </a:lnTo>
                  <a:lnTo>
                    <a:pt x="49" y="71"/>
                  </a:lnTo>
                  <a:lnTo>
                    <a:pt x="54" y="66"/>
                  </a:lnTo>
                  <a:lnTo>
                    <a:pt x="60" y="66"/>
                  </a:lnTo>
                  <a:lnTo>
                    <a:pt x="85" y="44"/>
                  </a:lnTo>
                  <a:lnTo>
                    <a:pt x="86" y="38"/>
                  </a:lnTo>
                  <a:lnTo>
                    <a:pt x="92" y="34"/>
                  </a:lnTo>
                  <a:lnTo>
                    <a:pt x="98" y="35"/>
                  </a:lnTo>
                  <a:lnTo>
                    <a:pt x="128" y="20"/>
                  </a:lnTo>
                  <a:lnTo>
                    <a:pt x="130" y="14"/>
                  </a:lnTo>
                  <a:lnTo>
                    <a:pt x="136" y="11"/>
                  </a:lnTo>
                  <a:lnTo>
                    <a:pt x="142" y="14"/>
                  </a:lnTo>
                  <a:lnTo>
                    <a:pt x="174" y="6"/>
                  </a:lnTo>
                  <a:close/>
                </a:path>
              </a:pathLst>
            </a:custGeom>
            <a:solidFill>
              <a:srgbClr val="FFD3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3" name="Freeform 30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4" name="Freeform 31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5" name="Freeform 32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6" name="Freeform 33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close/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7" name="Freeform 34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8" name="Freeform 35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9" name="Freeform 36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0" name="Freeform 37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1" name="Freeform 38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2" name="Freeform 39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3" name="Freeform 40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4" name="Freeform 41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5" name="Freeform 42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6" name="Freeform 43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7" name="Freeform 44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8" name="Freeform 45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9" name="Freeform 46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0" name="Freeform 47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1" name="Freeform 48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2" name="Freeform 49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3" name="Freeform 50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4" name="Freeform 51"/>
            <p:cNvSpPr>
              <a:spLocks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38" y="251"/>
                </a:cxn>
                <a:cxn ang="0">
                  <a:pos x="0" y="37"/>
                </a:cxn>
                <a:cxn ang="0">
                  <a:pos x="127" y="9"/>
                </a:cxn>
                <a:cxn ang="0">
                  <a:pos x="143" y="64"/>
                </a:cxn>
                <a:cxn ang="0">
                  <a:pos x="210" y="43"/>
                </a:cxn>
                <a:cxn ang="0">
                  <a:pos x="221" y="0"/>
                </a:cxn>
                <a:cxn ang="0">
                  <a:pos x="254" y="74"/>
                </a:cxn>
                <a:cxn ang="0">
                  <a:pos x="211" y="211"/>
                </a:cxn>
                <a:cxn ang="0">
                  <a:pos x="38" y="251"/>
                </a:cxn>
              </a:cxnLst>
              <a:rect l="0" t="0" r="r" b="b"/>
              <a:pathLst>
                <a:path w="254" h="251">
                  <a:moveTo>
                    <a:pt x="38" y="251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43" y="29"/>
                    <a:pt x="85" y="20"/>
                    <a:pt x="127" y="9"/>
                  </a:cubicBezTo>
                  <a:cubicBezTo>
                    <a:pt x="143" y="64"/>
                    <a:pt x="143" y="64"/>
                    <a:pt x="143" y="64"/>
                  </a:cubicBezTo>
                  <a:cubicBezTo>
                    <a:pt x="166" y="57"/>
                    <a:pt x="188" y="50"/>
                    <a:pt x="210" y="43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54" y="74"/>
                    <a:pt x="254" y="74"/>
                    <a:pt x="254" y="74"/>
                  </a:cubicBezTo>
                  <a:cubicBezTo>
                    <a:pt x="211" y="211"/>
                    <a:pt x="211" y="211"/>
                    <a:pt x="211" y="211"/>
                  </a:cubicBezTo>
                  <a:lnTo>
                    <a:pt x="38" y="251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5" name="Freeform 52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6" name="Freeform 53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7" name="Freeform 54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8" name="Freeform 55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9" name="Freeform 56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0" name="Freeform 57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1" name="Freeform 58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2" name="Freeform 59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3" name="Freeform 60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4" name="Freeform 61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5" name="Freeform 6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6" name="Freeform 63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7" name="Freeform 64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8" name="Freeform 65"/>
            <p:cNvSpPr>
              <a:spLocks/>
            </p:cNvSpPr>
            <p:nvPr userDrawn="1"/>
          </p:nvSpPr>
          <p:spPr bwMode="auto">
            <a:xfrm>
              <a:off x="544513" y="738188"/>
              <a:ext cx="50800" cy="39688"/>
            </a:xfrm>
            <a:custGeom>
              <a:avLst/>
              <a:gdLst/>
              <a:ahLst/>
              <a:cxnLst>
                <a:cxn ang="0">
                  <a:pos x="231" y="7"/>
                </a:cxn>
                <a:cxn ang="0">
                  <a:pos x="221" y="63"/>
                </a:cxn>
                <a:cxn ang="0">
                  <a:pos x="172" y="78"/>
                </a:cxn>
                <a:cxn ang="0">
                  <a:pos x="132" y="111"/>
                </a:cxn>
                <a:cxn ang="0">
                  <a:pos x="131" y="119"/>
                </a:cxn>
                <a:cxn ang="0">
                  <a:pos x="213" y="127"/>
                </a:cxn>
                <a:cxn ang="0">
                  <a:pos x="209" y="177"/>
                </a:cxn>
                <a:cxn ang="0">
                  <a:pos x="0" y="165"/>
                </a:cxn>
                <a:cxn ang="0">
                  <a:pos x="8" y="76"/>
                </a:cxn>
                <a:cxn ang="0">
                  <a:pos x="72" y="2"/>
                </a:cxn>
                <a:cxn ang="0">
                  <a:pos x="123" y="59"/>
                </a:cxn>
                <a:cxn ang="0">
                  <a:pos x="124" y="59"/>
                </a:cxn>
                <a:cxn ang="0">
                  <a:pos x="153" y="39"/>
                </a:cxn>
                <a:cxn ang="0">
                  <a:pos x="231" y="7"/>
                </a:cxn>
              </a:cxnLst>
              <a:rect l="0" t="0" r="r" b="b"/>
              <a:pathLst>
                <a:path w="231" h="177">
                  <a:moveTo>
                    <a:pt x="231" y="7"/>
                  </a:moveTo>
                  <a:cubicBezTo>
                    <a:pt x="226" y="26"/>
                    <a:pt x="223" y="44"/>
                    <a:pt x="221" y="63"/>
                  </a:cubicBezTo>
                  <a:cubicBezTo>
                    <a:pt x="221" y="63"/>
                    <a:pt x="187" y="72"/>
                    <a:pt x="172" y="78"/>
                  </a:cubicBezTo>
                  <a:cubicBezTo>
                    <a:pt x="153" y="85"/>
                    <a:pt x="135" y="96"/>
                    <a:pt x="132" y="111"/>
                  </a:cubicBezTo>
                  <a:cubicBezTo>
                    <a:pt x="132" y="114"/>
                    <a:pt x="132" y="117"/>
                    <a:pt x="131" y="119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211" y="143"/>
                    <a:pt x="210" y="160"/>
                    <a:pt x="209" y="177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" y="135"/>
                    <a:pt x="4" y="106"/>
                    <a:pt x="8" y="76"/>
                  </a:cubicBezTo>
                  <a:cubicBezTo>
                    <a:pt x="13" y="34"/>
                    <a:pt x="33" y="0"/>
                    <a:pt x="72" y="2"/>
                  </a:cubicBezTo>
                  <a:cubicBezTo>
                    <a:pt x="103" y="4"/>
                    <a:pt x="123" y="26"/>
                    <a:pt x="123" y="59"/>
                  </a:cubicBezTo>
                  <a:cubicBezTo>
                    <a:pt x="124" y="59"/>
                    <a:pt x="124" y="59"/>
                    <a:pt x="124" y="59"/>
                  </a:cubicBezTo>
                  <a:cubicBezTo>
                    <a:pt x="133" y="50"/>
                    <a:pt x="140" y="46"/>
                    <a:pt x="153" y="39"/>
                  </a:cubicBezTo>
                  <a:cubicBezTo>
                    <a:pt x="174" y="27"/>
                    <a:pt x="231" y="7"/>
                    <a:pt x="231" y="7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9" name="Freeform 66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0" name="Freeform 67"/>
            <p:cNvSpPr>
              <a:spLocks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1" name="Freeform 68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2" name="Freeform 69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3" name="Freeform 7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4" name="Freeform 71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close/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5" name="Freeform 72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6" name="Freeform 73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7" name="Oval 74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8" name="Oval 75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9" name="Freeform 76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0" name="Freeform 77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1" name="Oval 78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2" name="Oval 79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3" name="Freeform 80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4" name="Freeform 81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5" name="Freeform 82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  <a:cxn ang="0">
                  <a:pos x="0" y="0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6" name="Freeform 83"/>
            <p:cNvSpPr>
              <a:spLocks/>
            </p:cNvSpPr>
            <p:nvPr userDrawn="1"/>
          </p:nvSpPr>
          <p:spPr bwMode="auto">
            <a:xfrm>
              <a:off x="904875" y="923925"/>
              <a:ext cx="889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0" y="114"/>
                </a:cxn>
                <a:cxn ang="0">
                  <a:pos x="56" y="112"/>
                </a:cxn>
              </a:cxnLst>
              <a:rect l="0" t="0" r="r" b="b"/>
              <a:pathLst>
                <a:path w="56" h="114">
                  <a:moveTo>
                    <a:pt x="0" y="0"/>
                  </a:moveTo>
                  <a:lnTo>
                    <a:pt x="50" y="114"/>
                  </a:lnTo>
                  <a:lnTo>
                    <a:pt x="56" y="11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7" name="Freeform 84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  <a:cxn ang="0">
                  <a:pos x="121" y="23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  <a:lnTo>
                    <a:pt x="121" y="23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8" name="Freeform 85"/>
            <p:cNvSpPr>
              <a:spLocks/>
            </p:cNvSpPr>
            <p:nvPr userDrawn="1"/>
          </p:nvSpPr>
          <p:spPr bwMode="auto">
            <a:xfrm>
              <a:off x="552450" y="711200"/>
              <a:ext cx="192088" cy="36513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7"/>
                </a:cxn>
              </a:cxnLst>
              <a:rect l="0" t="0" r="r" b="b"/>
              <a:pathLst>
                <a:path w="121" h="23">
                  <a:moveTo>
                    <a:pt x="121" y="23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9" name="Freeform 86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  <a:cxn ang="0">
                  <a:pos x="3" y="0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0" name="Freeform 87"/>
            <p:cNvSpPr>
              <a:spLocks/>
            </p:cNvSpPr>
            <p:nvPr userDrawn="1"/>
          </p:nvSpPr>
          <p:spPr bwMode="auto">
            <a:xfrm>
              <a:off x="579438" y="638175"/>
              <a:ext cx="165100" cy="1095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6"/>
                </a:cxn>
                <a:cxn ang="0">
                  <a:pos x="0" y="7"/>
                </a:cxn>
                <a:cxn ang="0">
                  <a:pos x="104" y="69"/>
                </a:cxn>
              </a:cxnLst>
              <a:rect l="0" t="0" r="r" b="b"/>
              <a:pathLst>
                <a:path w="104" h="69">
                  <a:moveTo>
                    <a:pt x="3" y="0"/>
                  </a:moveTo>
                  <a:lnTo>
                    <a:pt x="0" y="6"/>
                  </a:lnTo>
                  <a:lnTo>
                    <a:pt x="0" y="7"/>
                  </a:lnTo>
                  <a:lnTo>
                    <a:pt x="104" y="6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1" name="Freeform 88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  <a:cxn ang="0">
                  <a:pos x="0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2" name="Freeform 89"/>
            <p:cNvSpPr>
              <a:spLocks/>
            </p:cNvSpPr>
            <p:nvPr userDrawn="1"/>
          </p:nvSpPr>
          <p:spPr bwMode="auto">
            <a:xfrm>
              <a:off x="838200" y="465138"/>
              <a:ext cx="69850" cy="198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25"/>
                </a:cxn>
                <a:cxn ang="0">
                  <a:pos x="44" y="0"/>
                </a:cxn>
              </a:cxnLst>
              <a:rect l="0" t="0" r="r" b="b"/>
              <a:pathLst>
                <a:path w="44" h="125">
                  <a:moveTo>
                    <a:pt x="0" y="0"/>
                  </a:moveTo>
                  <a:lnTo>
                    <a:pt x="22" y="125"/>
                  </a:lnTo>
                  <a:lnTo>
                    <a:pt x="44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3" name="Freeform 90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  <a:cxn ang="0">
                  <a:pos x="8" y="0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4" name="Freeform 91"/>
            <p:cNvSpPr>
              <a:spLocks/>
            </p:cNvSpPr>
            <p:nvPr userDrawn="1"/>
          </p:nvSpPr>
          <p:spPr bwMode="auto">
            <a:xfrm>
              <a:off x="904875" y="466725"/>
              <a:ext cx="80963" cy="20161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127"/>
                </a:cxn>
                <a:cxn ang="0">
                  <a:pos x="51" y="11"/>
                </a:cxn>
              </a:cxnLst>
              <a:rect l="0" t="0" r="r" b="b"/>
              <a:pathLst>
                <a:path w="51" h="127">
                  <a:moveTo>
                    <a:pt x="8" y="0"/>
                  </a:moveTo>
                  <a:lnTo>
                    <a:pt x="0" y="127"/>
                  </a:lnTo>
                  <a:lnTo>
                    <a:pt x="51" y="1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5" name="Freeform 92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  <a:cxn ang="0">
                  <a:pos x="39" y="0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6" name="Freeform 93"/>
            <p:cNvSpPr>
              <a:spLocks/>
            </p:cNvSpPr>
            <p:nvPr userDrawn="1"/>
          </p:nvSpPr>
          <p:spPr bwMode="auto">
            <a:xfrm>
              <a:off x="933450" y="487363"/>
              <a:ext cx="123825" cy="19208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0" y="121"/>
                </a:cxn>
                <a:cxn ang="0">
                  <a:pos x="78" y="21"/>
                </a:cxn>
              </a:cxnLst>
              <a:rect l="0" t="0" r="r" b="b"/>
              <a:pathLst>
                <a:path w="78" h="121">
                  <a:moveTo>
                    <a:pt x="39" y="0"/>
                  </a:moveTo>
                  <a:lnTo>
                    <a:pt x="0" y="121"/>
                  </a:lnTo>
                  <a:lnTo>
                    <a:pt x="78" y="2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7" name="Freeform 94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  <a:cxn ang="0">
                  <a:pos x="66" y="0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8" name="Freeform 95"/>
            <p:cNvSpPr>
              <a:spLocks/>
            </p:cNvSpPr>
            <p:nvPr userDrawn="1"/>
          </p:nvSpPr>
          <p:spPr bwMode="auto">
            <a:xfrm>
              <a:off x="960438" y="525463"/>
              <a:ext cx="157163" cy="171450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0" y="108"/>
                </a:cxn>
                <a:cxn ang="0">
                  <a:pos x="99" y="29"/>
                </a:cxn>
              </a:cxnLst>
              <a:rect l="0" t="0" r="r" b="b"/>
              <a:pathLst>
                <a:path w="99" h="108">
                  <a:moveTo>
                    <a:pt x="66" y="0"/>
                  </a:moveTo>
                  <a:lnTo>
                    <a:pt x="0" y="108"/>
                  </a:lnTo>
                  <a:lnTo>
                    <a:pt x="99" y="2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9" name="Freeform 96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  <a:cxn ang="0">
                  <a:pos x="90" y="0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0" name="Freeform 97"/>
            <p:cNvSpPr>
              <a:spLocks/>
            </p:cNvSpPr>
            <p:nvPr userDrawn="1"/>
          </p:nvSpPr>
          <p:spPr bwMode="auto">
            <a:xfrm>
              <a:off x="981075" y="579438"/>
              <a:ext cx="182563" cy="141288"/>
            </a:xfrm>
            <a:custGeom>
              <a:avLst/>
              <a:gdLst/>
              <a:ahLst/>
              <a:cxnLst>
                <a:cxn ang="0">
                  <a:pos x="90" y="0"/>
                </a:cxn>
                <a:cxn ang="0">
                  <a:pos x="0" y="89"/>
                </a:cxn>
                <a:cxn ang="0">
                  <a:pos x="115" y="36"/>
                </a:cxn>
              </a:cxnLst>
              <a:rect l="0" t="0" r="r" b="b"/>
              <a:pathLst>
                <a:path w="115" h="89">
                  <a:moveTo>
                    <a:pt x="90" y="0"/>
                  </a:moveTo>
                  <a:lnTo>
                    <a:pt x="0" y="89"/>
                  </a:lnTo>
                  <a:lnTo>
                    <a:pt x="115" y="3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1" name="Freeform 98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  <a:cxn ang="0">
                  <a:pos x="109" y="0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2" name="Freeform 99"/>
            <p:cNvSpPr>
              <a:spLocks/>
            </p:cNvSpPr>
            <p:nvPr userDrawn="1"/>
          </p:nvSpPr>
          <p:spPr bwMode="auto">
            <a:xfrm>
              <a:off x="995363" y="646113"/>
              <a:ext cx="198438" cy="103188"/>
            </a:xfrm>
            <a:custGeom>
              <a:avLst/>
              <a:gdLst/>
              <a:ahLst/>
              <a:cxnLst>
                <a:cxn ang="0">
                  <a:pos x="109" y="0"/>
                </a:cxn>
                <a:cxn ang="0">
                  <a:pos x="0" y="65"/>
                </a:cxn>
                <a:cxn ang="0">
                  <a:pos x="125" y="41"/>
                </a:cxn>
              </a:cxnLst>
              <a:rect l="0" t="0" r="r" b="b"/>
              <a:pathLst>
                <a:path w="125" h="65">
                  <a:moveTo>
                    <a:pt x="109" y="0"/>
                  </a:moveTo>
                  <a:lnTo>
                    <a:pt x="0" y="65"/>
                  </a:lnTo>
                  <a:lnTo>
                    <a:pt x="125" y="41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3" name="Freeform 100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  <a:cxn ang="0">
                  <a:pos x="121" y="0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4" name="Freeform 101"/>
            <p:cNvSpPr>
              <a:spLocks/>
            </p:cNvSpPr>
            <p:nvPr userDrawn="1"/>
          </p:nvSpPr>
          <p:spPr bwMode="auto">
            <a:xfrm>
              <a:off x="1003300" y="720725"/>
              <a:ext cx="200025" cy="69850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0" y="37"/>
                </a:cxn>
                <a:cxn ang="0">
                  <a:pos x="126" y="44"/>
                </a:cxn>
              </a:cxnLst>
              <a:rect l="0" t="0" r="r" b="b"/>
              <a:pathLst>
                <a:path w="126" h="44">
                  <a:moveTo>
                    <a:pt x="121" y="0"/>
                  </a:moveTo>
                  <a:lnTo>
                    <a:pt x="0" y="37"/>
                  </a:lnTo>
                  <a:lnTo>
                    <a:pt x="126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5" name="Freeform 102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  <a:cxn ang="0">
                  <a:pos x="126" y="0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6" name="Freeform 103"/>
            <p:cNvSpPr>
              <a:spLocks/>
            </p:cNvSpPr>
            <p:nvPr userDrawn="1"/>
          </p:nvSpPr>
          <p:spPr bwMode="auto">
            <a:xfrm>
              <a:off x="1003300" y="800100"/>
              <a:ext cx="200025" cy="69850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0" y="7"/>
                </a:cxn>
                <a:cxn ang="0">
                  <a:pos x="121" y="44"/>
                </a:cxn>
              </a:cxnLst>
              <a:rect l="0" t="0" r="r" b="b"/>
              <a:pathLst>
                <a:path w="126" h="44">
                  <a:moveTo>
                    <a:pt x="126" y="0"/>
                  </a:moveTo>
                  <a:lnTo>
                    <a:pt x="0" y="7"/>
                  </a:lnTo>
                  <a:lnTo>
                    <a:pt x="121" y="4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7" name="Freeform 104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  <a:cxn ang="0">
                  <a:pos x="125" y="23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  <a:lnTo>
                    <a:pt x="125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8" name="Freeform 105"/>
            <p:cNvSpPr>
              <a:spLocks/>
            </p:cNvSpPr>
            <p:nvPr userDrawn="1"/>
          </p:nvSpPr>
          <p:spPr bwMode="auto">
            <a:xfrm>
              <a:off x="995363" y="842963"/>
              <a:ext cx="198438" cy="101600"/>
            </a:xfrm>
            <a:custGeom>
              <a:avLst/>
              <a:gdLst/>
              <a:ahLst/>
              <a:cxnLst>
                <a:cxn ang="0">
                  <a:pos x="125" y="23"/>
                </a:cxn>
                <a:cxn ang="0">
                  <a:pos x="0" y="0"/>
                </a:cxn>
                <a:cxn ang="0">
                  <a:pos x="109" y="64"/>
                </a:cxn>
              </a:cxnLst>
              <a:rect l="0" t="0" r="r" b="b"/>
              <a:pathLst>
                <a:path w="125" h="64">
                  <a:moveTo>
                    <a:pt x="125" y="23"/>
                  </a:moveTo>
                  <a:lnTo>
                    <a:pt x="0" y="0"/>
                  </a:lnTo>
                  <a:lnTo>
                    <a:pt x="109" y="6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9" name="Freeform 106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  <a:cxn ang="0">
                  <a:pos x="115" y="53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  <a:lnTo>
                    <a:pt x="115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0" name="Freeform 107"/>
            <p:cNvSpPr>
              <a:spLocks/>
            </p:cNvSpPr>
            <p:nvPr userDrawn="1"/>
          </p:nvSpPr>
          <p:spPr bwMode="auto">
            <a:xfrm>
              <a:off x="981075" y="869950"/>
              <a:ext cx="182563" cy="141288"/>
            </a:xfrm>
            <a:custGeom>
              <a:avLst/>
              <a:gdLst/>
              <a:ahLst/>
              <a:cxnLst>
                <a:cxn ang="0">
                  <a:pos x="115" y="53"/>
                </a:cxn>
                <a:cxn ang="0">
                  <a:pos x="0" y="0"/>
                </a:cxn>
                <a:cxn ang="0">
                  <a:pos x="90" y="89"/>
                </a:cxn>
              </a:cxnLst>
              <a:rect l="0" t="0" r="r" b="b"/>
              <a:pathLst>
                <a:path w="115" h="89">
                  <a:moveTo>
                    <a:pt x="115" y="53"/>
                  </a:moveTo>
                  <a:lnTo>
                    <a:pt x="0" y="0"/>
                  </a:lnTo>
                  <a:lnTo>
                    <a:pt x="90" y="8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1" name="Freeform 108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  <a:cxn ang="0">
                  <a:pos x="99" y="79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  <a:lnTo>
                    <a:pt x="99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2" name="Freeform 109"/>
            <p:cNvSpPr>
              <a:spLocks/>
            </p:cNvSpPr>
            <p:nvPr userDrawn="1"/>
          </p:nvSpPr>
          <p:spPr bwMode="auto">
            <a:xfrm>
              <a:off x="960438" y="893763"/>
              <a:ext cx="157163" cy="171450"/>
            </a:xfrm>
            <a:custGeom>
              <a:avLst/>
              <a:gdLst/>
              <a:ahLst/>
              <a:cxnLst>
                <a:cxn ang="0">
                  <a:pos x="99" y="79"/>
                </a:cxn>
                <a:cxn ang="0">
                  <a:pos x="0" y="0"/>
                </a:cxn>
                <a:cxn ang="0">
                  <a:pos x="66" y="108"/>
                </a:cxn>
              </a:cxnLst>
              <a:rect l="0" t="0" r="r" b="b"/>
              <a:pathLst>
                <a:path w="99" h="108">
                  <a:moveTo>
                    <a:pt x="99" y="79"/>
                  </a:moveTo>
                  <a:lnTo>
                    <a:pt x="0" y="0"/>
                  </a:lnTo>
                  <a:lnTo>
                    <a:pt x="66" y="108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3" name="Freeform 110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  <a:cxn ang="0">
                  <a:pos x="78" y="10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  <a:lnTo>
                    <a:pt x="78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4" name="Freeform 111"/>
            <p:cNvSpPr>
              <a:spLocks/>
            </p:cNvSpPr>
            <p:nvPr userDrawn="1"/>
          </p:nvSpPr>
          <p:spPr bwMode="auto">
            <a:xfrm>
              <a:off x="933450" y="912813"/>
              <a:ext cx="123825" cy="190500"/>
            </a:xfrm>
            <a:custGeom>
              <a:avLst/>
              <a:gdLst/>
              <a:ahLst/>
              <a:cxnLst>
                <a:cxn ang="0">
                  <a:pos x="78" y="100"/>
                </a:cxn>
                <a:cxn ang="0">
                  <a:pos x="0" y="0"/>
                </a:cxn>
                <a:cxn ang="0">
                  <a:pos x="39" y="120"/>
                </a:cxn>
              </a:cxnLst>
              <a:rect l="0" t="0" r="r" b="b"/>
              <a:pathLst>
                <a:path w="78" h="120">
                  <a:moveTo>
                    <a:pt x="78" y="100"/>
                  </a:moveTo>
                  <a:lnTo>
                    <a:pt x="0" y="0"/>
                  </a:lnTo>
                  <a:lnTo>
                    <a:pt x="39" y="12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5" name="Freeform 112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  <a:cxn ang="0">
                  <a:pos x="44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  <a:lnTo>
                    <a:pt x="44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6" name="Freeform 113"/>
            <p:cNvSpPr>
              <a:spLocks/>
            </p:cNvSpPr>
            <p:nvPr userDrawn="1"/>
          </p:nvSpPr>
          <p:spPr bwMode="auto">
            <a:xfrm>
              <a:off x="838200" y="927100"/>
              <a:ext cx="69850" cy="198438"/>
            </a:xfrm>
            <a:custGeom>
              <a:avLst/>
              <a:gdLst/>
              <a:ahLst/>
              <a:cxnLst>
                <a:cxn ang="0">
                  <a:pos x="44" y="125"/>
                </a:cxn>
                <a:cxn ang="0">
                  <a:pos x="22" y="0"/>
                </a:cxn>
                <a:cxn ang="0">
                  <a:pos x="0" y="125"/>
                </a:cxn>
              </a:cxnLst>
              <a:rect l="0" t="0" r="r" b="b"/>
              <a:pathLst>
                <a:path w="44" h="125">
                  <a:moveTo>
                    <a:pt x="44" y="125"/>
                  </a:moveTo>
                  <a:lnTo>
                    <a:pt x="22" y="0"/>
                  </a:lnTo>
                  <a:lnTo>
                    <a:pt x="0" y="125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7" name="Freeform 114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  <a:cxn ang="0">
                  <a:pos x="42" y="12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  <a:lnTo>
                    <a:pt x="42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8" name="Freeform 115"/>
            <p:cNvSpPr>
              <a:spLocks/>
            </p:cNvSpPr>
            <p:nvPr userDrawn="1"/>
          </p:nvSpPr>
          <p:spPr bwMode="auto">
            <a:xfrm>
              <a:off x="760413" y="923925"/>
              <a:ext cx="80963" cy="200025"/>
            </a:xfrm>
            <a:custGeom>
              <a:avLst/>
              <a:gdLst/>
              <a:ahLst/>
              <a:cxnLst>
                <a:cxn ang="0">
                  <a:pos x="42" y="126"/>
                </a:cxn>
                <a:cxn ang="0">
                  <a:pos x="51" y="0"/>
                </a:cxn>
                <a:cxn ang="0">
                  <a:pos x="0" y="116"/>
                </a:cxn>
              </a:cxnLst>
              <a:rect l="0" t="0" r="r" b="b"/>
              <a:pathLst>
                <a:path w="51" h="126">
                  <a:moveTo>
                    <a:pt x="42" y="126"/>
                  </a:moveTo>
                  <a:lnTo>
                    <a:pt x="51" y="0"/>
                  </a:lnTo>
                  <a:lnTo>
                    <a:pt x="0" y="11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9" name="Freeform 116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  <a:cxn ang="0">
                  <a:pos x="39" y="12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  <a:lnTo>
                    <a:pt x="39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0" name="Freeform 117"/>
            <p:cNvSpPr>
              <a:spLocks/>
            </p:cNvSpPr>
            <p:nvPr userDrawn="1"/>
          </p:nvSpPr>
          <p:spPr bwMode="auto">
            <a:xfrm>
              <a:off x="688975" y="912813"/>
              <a:ext cx="122238" cy="190500"/>
            </a:xfrm>
            <a:custGeom>
              <a:avLst/>
              <a:gdLst/>
              <a:ahLst/>
              <a:cxnLst>
                <a:cxn ang="0">
                  <a:pos x="39" y="120"/>
                </a:cxn>
                <a:cxn ang="0">
                  <a:pos x="77" y="0"/>
                </a:cxn>
                <a:cxn ang="0">
                  <a:pos x="0" y="100"/>
                </a:cxn>
              </a:cxnLst>
              <a:rect l="0" t="0" r="r" b="b"/>
              <a:pathLst>
                <a:path w="77" h="120">
                  <a:moveTo>
                    <a:pt x="39" y="120"/>
                  </a:moveTo>
                  <a:lnTo>
                    <a:pt x="77" y="0"/>
                  </a:lnTo>
                  <a:lnTo>
                    <a:pt x="0" y="10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1" name="Freeform 118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  <a:cxn ang="0">
                  <a:pos x="32" y="108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  <a:lnTo>
                    <a:pt x="32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2" name="Freeform 119"/>
            <p:cNvSpPr>
              <a:spLocks/>
            </p:cNvSpPr>
            <p:nvPr userDrawn="1"/>
          </p:nvSpPr>
          <p:spPr bwMode="auto">
            <a:xfrm>
              <a:off x="628650" y="893763"/>
              <a:ext cx="157163" cy="171450"/>
            </a:xfrm>
            <a:custGeom>
              <a:avLst/>
              <a:gdLst/>
              <a:ahLst/>
              <a:cxnLst>
                <a:cxn ang="0">
                  <a:pos x="32" y="108"/>
                </a:cxn>
                <a:cxn ang="0">
                  <a:pos x="99" y="0"/>
                </a:cxn>
                <a:cxn ang="0">
                  <a:pos x="0" y="79"/>
                </a:cxn>
              </a:cxnLst>
              <a:rect l="0" t="0" r="r" b="b"/>
              <a:pathLst>
                <a:path w="99" h="108">
                  <a:moveTo>
                    <a:pt x="32" y="108"/>
                  </a:moveTo>
                  <a:lnTo>
                    <a:pt x="99" y="0"/>
                  </a:lnTo>
                  <a:lnTo>
                    <a:pt x="0" y="7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3" name="Freeform 120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  <a:cxn ang="0">
                  <a:pos x="25" y="89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  <a:lnTo>
                    <a:pt x="25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4" name="Freeform 121"/>
            <p:cNvSpPr>
              <a:spLocks/>
            </p:cNvSpPr>
            <p:nvPr userDrawn="1"/>
          </p:nvSpPr>
          <p:spPr bwMode="auto">
            <a:xfrm>
              <a:off x="581025" y="869950"/>
              <a:ext cx="184150" cy="141288"/>
            </a:xfrm>
            <a:custGeom>
              <a:avLst/>
              <a:gdLst/>
              <a:ahLst/>
              <a:cxnLst>
                <a:cxn ang="0">
                  <a:pos x="25" y="89"/>
                </a:cxn>
                <a:cxn ang="0">
                  <a:pos x="116" y="0"/>
                </a:cxn>
                <a:cxn ang="0">
                  <a:pos x="0" y="53"/>
                </a:cxn>
              </a:cxnLst>
              <a:rect l="0" t="0" r="r" b="b"/>
              <a:pathLst>
                <a:path w="116" h="89">
                  <a:moveTo>
                    <a:pt x="25" y="89"/>
                  </a:moveTo>
                  <a:lnTo>
                    <a:pt x="116" y="0"/>
                  </a:lnTo>
                  <a:lnTo>
                    <a:pt x="0" y="5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5" name="Freeform 122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  <a:cxn ang="0">
                  <a:pos x="15" y="64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  <a:lnTo>
                    <a:pt x="15" y="6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6" name="Freeform 123"/>
            <p:cNvSpPr>
              <a:spLocks/>
            </p:cNvSpPr>
            <p:nvPr userDrawn="1"/>
          </p:nvSpPr>
          <p:spPr bwMode="auto">
            <a:xfrm>
              <a:off x="552450" y="842963"/>
              <a:ext cx="196850" cy="101600"/>
            </a:xfrm>
            <a:custGeom>
              <a:avLst/>
              <a:gdLst/>
              <a:ahLst/>
              <a:cxnLst>
                <a:cxn ang="0">
                  <a:pos x="15" y="64"/>
                </a:cxn>
                <a:cxn ang="0">
                  <a:pos x="124" y="0"/>
                </a:cxn>
                <a:cxn ang="0">
                  <a:pos x="0" y="23"/>
                </a:cxn>
              </a:cxnLst>
              <a:rect l="0" t="0" r="r" b="b"/>
              <a:pathLst>
                <a:path w="124" h="64">
                  <a:moveTo>
                    <a:pt x="15" y="64"/>
                  </a:moveTo>
                  <a:lnTo>
                    <a:pt x="124" y="0"/>
                  </a:lnTo>
                  <a:lnTo>
                    <a:pt x="0" y="23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7" name="Freeform 124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  <a:cxn ang="0">
                  <a:pos x="5" y="44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  <a:lnTo>
                    <a:pt x="5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8" name="Freeform 125"/>
            <p:cNvSpPr>
              <a:spLocks/>
            </p:cNvSpPr>
            <p:nvPr userDrawn="1"/>
          </p:nvSpPr>
          <p:spPr bwMode="auto">
            <a:xfrm>
              <a:off x="541338" y="800100"/>
              <a:ext cx="200025" cy="69850"/>
            </a:xfrm>
            <a:custGeom>
              <a:avLst/>
              <a:gdLst/>
              <a:ahLst/>
              <a:cxnLst>
                <a:cxn ang="0">
                  <a:pos x="5" y="44"/>
                </a:cxn>
                <a:cxn ang="0">
                  <a:pos x="126" y="7"/>
                </a:cxn>
                <a:cxn ang="0">
                  <a:pos x="0" y="0"/>
                </a:cxn>
              </a:cxnLst>
              <a:rect l="0" t="0" r="r" b="b"/>
              <a:pathLst>
                <a:path w="126" h="44">
                  <a:moveTo>
                    <a:pt x="5" y="44"/>
                  </a:moveTo>
                  <a:lnTo>
                    <a:pt x="126" y="7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9" name="Freeform 126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  <a:cxn ang="0">
                  <a:pos x="0" y="44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0" name="Freeform 127"/>
            <p:cNvSpPr>
              <a:spLocks/>
            </p:cNvSpPr>
            <p:nvPr userDrawn="1"/>
          </p:nvSpPr>
          <p:spPr bwMode="auto">
            <a:xfrm>
              <a:off x="541338" y="720725"/>
              <a:ext cx="200025" cy="69850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26" y="37"/>
                </a:cxn>
                <a:cxn ang="0">
                  <a:pos x="5" y="0"/>
                </a:cxn>
              </a:cxnLst>
              <a:rect l="0" t="0" r="r" b="b"/>
              <a:pathLst>
                <a:path w="126" h="44">
                  <a:moveTo>
                    <a:pt x="0" y="44"/>
                  </a:moveTo>
                  <a:lnTo>
                    <a:pt x="126" y="37"/>
                  </a:lnTo>
                  <a:lnTo>
                    <a:pt x="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1" name="Freeform 128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  <a:cxn ang="0">
                  <a:pos x="0" y="41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2" name="Freeform 129"/>
            <p:cNvSpPr>
              <a:spLocks/>
            </p:cNvSpPr>
            <p:nvPr userDrawn="1"/>
          </p:nvSpPr>
          <p:spPr bwMode="auto">
            <a:xfrm>
              <a:off x="552450" y="646113"/>
              <a:ext cx="196850" cy="103188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124" y="65"/>
                </a:cxn>
                <a:cxn ang="0">
                  <a:pos x="15" y="0"/>
                </a:cxn>
              </a:cxnLst>
              <a:rect l="0" t="0" r="r" b="b"/>
              <a:pathLst>
                <a:path w="124" h="65">
                  <a:moveTo>
                    <a:pt x="0" y="41"/>
                  </a:moveTo>
                  <a:lnTo>
                    <a:pt x="124" y="65"/>
                  </a:lnTo>
                  <a:lnTo>
                    <a:pt x="1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3" name="Freeform 130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  <a:cxn ang="0">
                  <a:pos x="0" y="36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4" name="Freeform 131"/>
            <p:cNvSpPr>
              <a:spLocks/>
            </p:cNvSpPr>
            <p:nvPr userDrawn="1"/>
          </p:nvSpPr>
          <p:spPr bwMode="auto">
            <a:xfrm>
              <a:off x="581025" y="579438"/>
              <a:ext cx="184150" cy="141288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116" y="89"/>
                </a:cxn>
                <a:cxn ang="0">
                  <a:pos x="25" y="0"/>
                </a:cxn>
              </a:cxnLst>
              <a:rect l="0" t="0" r="r" b="b"/>
              <a:pathLst>
                <a:path w="116" h="89">
                  <a:moveTo>
                    <a:pt x="0" y="36"/>
                  </a:moveTo>
                  <a:lnTo>
                    <a:pt x="116" y="89"/>
                  </a:lnTo>
                  <a:lnTo>
                    <a:pt x="2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5" name="Freeform 132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  <a:cxn ang="0">
                  <a:pos x="0" y="29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6" name="Freeform 133"/>
            <p:cNvSpPr>
              <a:spLocks/>
            </p:cNvSpPr>
            <p:nvPr userDrawn="1"/>
          </p:nvSpPr>
          <p:spPr bwMode="auto">
            <a:xfrm>
              <a:off x="628650" y="525463"/>
              <a:ext cx="157163" cy="171450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99" y="108"/>
                </a:cxn>
                <a:cxn ang="0">
                  <a:pos x="32" y="0"/>
                </a:cxn>
              </a:cxnLst>
              <a:rect l="0" t="0" r="r" b="b"/>
              <a:pathLst>
                <a:path w="99" h="108">
                  <a:moveTo>
                    <a:pt x="0" y="29"/>
                  </a:moveTo>
                  <a:lnTo>
                    <a:pt x="99" y="108"/>
                  </a:lnTo>
                  <a:lnTo>
                    <a:pt x="3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7" name="Freeform 134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  <a:cxn ang="0">
                  <a:pos x="0" y="21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8" name="Freeform 135"/>
            <p:cNvSpPr>
              <a:spLocks/>
            </p:cNvSpPr>
            <p:nvPr userDrawn="1"/>
          </p:nvSpPr>
          <p:spPr bwMode="auto">
            <a:xfrm>
              <a:off x="688975" y="487363"/>
              <a:ext cx="122238" cy="19208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77" y="121"/>
                </a:cxn>
                <a:cxn ang="0">
                  <a:pos x="39" y="0"/>
                </a:cxn>
              </a:cxnLst>
              <a:rect l="0" t="0" r="r" b="b"/>
              <a:pathLst>
                <a:path w="77" h="121">
                  <a:moveTo>
                    <a:pt x="0" y="21"/>
                  </a:moveTo>
                  <a:lnTo>
                    <a:pt x="77" y="121"/>
                  </a:lnTo>
                  <a:lnTo>
                    <a:pt x="39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9" name="Freeform 136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  <a:cxn ang="0">
                  <a:pos x="0" y="11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0" name="Freeform 137"/>
            <p:cNvSpPr>
              <a:spLocks/>
            </p:cNvSpPr>
            <p:nvPr userDrawn="1"/>
          </p:nvSpPr>
          <p:spPr bwMode="auto">
            <a:xfrm>
              <a:off x="760413" y="466725"/>
              <a:ext cx="80963" cy="2016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1" y="127"/>
                </a:cxn>
                <a:cxn ang="0">
                  <a:pos x="42" y="0"/>
                </a:cxn>
              </a:cxnLst>
              <a:rect l="0" t="0" r="r" b="b"/>
              <a:pathLst>
                <a:path w="51" h="127">
                  <a:moveTo>
                    <a:pt x="0" y="11"/>
                  </a:moveTo>
                  <a:lnTo>
                    <a:pt x="51" y="127"/>
                  </a:lnTo>
                  <a:lnTo>
                    <a:pt x="42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1" name="Freeform 138"/>
            <p:cNvSpPr>
              <a:spLocks/>
            </p:cNvSpPr>
            <p:nvPr userDrawn="1"/>
          </p:nvSpPr>
          <p:spPr bwMode="auto">
            <a:xfrm>
              <a:off x="1049338" y="538163"/>
              <a:ext cx="41275" cy="58738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0" y="168"/>
                </a:cxn>
                <a:cxn ang="0">
                  <a:pos x="102" y="261"/>
                </a:cxn>
                <a:cxn ang="0">
                  <a:pos x="136" y="228"/>
                </a:cxn>
                <a:cxn ang="0">
                  <a:pos x="69" y="165"/>
                </a:cxn>
                <a:cxn ang="0">
                  <a:pos x="181" y="37"/>
                </a:cxn>
              </a:cxnLst>
              <a:rect l="0" t="0" r="r" b="b"/>
              <a:pathLst>
                <a:path w="181" h="261">
                  <a:moveTo>
                    <a:pt x="137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6" y="197"/>
                    <a:pt x="70" y="228"/>
                    <a:pt x="102" y="261"/>
                  </a:cubicBezTo>
                  <a:cubicBezTo>
                    <a:pt x="136" y="228"/>
                    <a:pt x="136" y="228"/>
                    <a:pt x="136" y="228"/>
                  </a:cubicBezTo>
                  <a:cubicBezTo>
                    <a:pt x="114" y="206"/>
                    <a:pt x="92" y="185"/>
                    <a:pt x="69" y="165"/>
                  </a:cubicBezTo>
                  <a:cubicBezTo>
                    <a:pt x="181" y="37"/>
                    <a:pt x="181" y="37"/>
                    <a:pt x="181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2" name="Freeform 139"/>
            <p:cNvSpPr>
              <a:spLocks/>
            </p:cNvSpPr>
            <p:nvPr userDrawn="1"/>
          </p:nvSpPr>
          <p:spPr bwMode="auto">
            <a:xfrm>
              <a:off x="1133475" y="673100"/>
              <a:ext cx="50800" cy="26988"/>
            </a:xfrm>
            <a:custGeom>
              <a:avLst/>
              <a:gdLst/>
              <a:ahLst/>
              <a:cxnLst>
                <a:cxn ang="0">
                  <a:pos x="223" y="54"/>
                </a:cxn>
                <a:cxn ang="0">
                  <a:pos x="18" y="127"/>
                </a:cxn>
                <a:cxn ang="0">
                  <a:pos x="0" y="80"/>
                </a:cxn>
                <a:cxn ang="0">
                  <a:pos x="203" y="0"/>
                </a:cxn>
              </a:cxnLst>
              <a:rect l="0" t="0" r="r" b="b"/>
              <a:pathLst>
                <a:path w="223" h="127">
                  <a:moveTo>
                    <a:pt x="223" y="54"/>
                  </a:moveTo>
                  <a:cubicBezTo>
                    <a:pt x="18" y="127"/>
                    <a:pt x="18" y="127"/>
                    <a:pt x="18" y="127"/>
                  </a:cubicBezTo>
                  <a:cubicBezTo>
                    <a:pt x="13" y="112"/>
                    <a:pt x="6" y="96"/>
                    <a:pt x="0" y="80"/>
                  </a:cubicBezTo>
                  <a:cubicBezTo>
                    <a:pt x="203" y="0"/>
                    <a:pt x="203" y="0"/>
                    <a:pt x="203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3" name="Freeform 140"/>
            <p:cNvSpPr>
              <a:spLocks/>
            </p:cNvSpPr>
            <p:nvPr userDrawn="1"/>
          </p:nvSpPr>
          <p:spPr bwMode="auto">
            <a:xfrm>
              <a:off x="1152525" y="731838"/>
              <a:ext cx="50800" cy="49213"/>
            </a:xfrm>
            <a:custGeom>
              <a:avLst/>
              <a:gdLst/>
              <a:ahLst/>
              <a:cxnLst>
                <a:cxn ang="0">
                  <a:pos x="225" y="162"/>
                </a:cxn>
                <a:cxn ang="0">
                  <a:pos x="57" y="128"/>
                </a:cxn>
                <a:cxn ang="0">
                  <a:pos x="57" y="128"/>
                </a:cxn>
                <a:cxn ang="0">
                  <a:pos x="212" y="57"/>
                </a:cxn>
                <a:cxn ang="0">
                  <a:pos x="203" y="0"/>
                </a:cxn>
                <a:cxn ang="0">
                  <a:pos x="0" y="106"/>
                </a:cxn>
                <a:cxn ang="0">
                  <a:pos x="7" y="165"/>
                </a:cxn>
                <a:cxn ang="0">
                  <a:pos x="228" y="217"/>
                </a:cxn>
              </a:cxnLst>
              <a:rect l="0" t="0" r="r" b="b"/>
              <a:pathLst>
                <a:path w="228" h="217">
                  <a:moveTo>
                    <a:pt x="225" y="162"/>
                  </a:moveTo>
                  <a:cubicBezTo>
                    <a:pt x="57" y="128"/>
                    <a:pt x="57" y="128"/>
                    <a:pt x="57" y="128"/>
                  </a:cubicBezTo>
                  <a:cubicBezTo>
                    <a:pt x="57" y="128"/>
                    <a:pt x="57" y="128"/>
                    <a:pt x="57" y="128"/>
                  </a:cubicBezTo>
                  <a:cubicBezTo>
                    <a:pt x="212" y="57"/>
                    <a:pt x="212" y="57"/>
                    <a:pt x="212" y="5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3" y="125"/>
                    <a:pt x="5" y="145"/>
                    <a:pt x="7" y="165"/>
                  </a:cubicBezTo>
                  <a:cubicBezTo>
                    <a:pt x="228" y="217"/>
                    <a:pt x="228" y="217"/>
                    <a:pt x="228" y="21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4" name="Freeform 141"/>
            <p:cNvSpPr>
              <a:spLocks/>
            </p:cNvSpPr>
            <p:nvPr userDrawn="1"/>
          </p:nvSpPr>
          <p:spPr bwMode="auto">
            <a:xfrm>
              <a:off x="1133475" y="890588"/>
              <a:ext cx="53975" cy="39688"/>
            </a:xfrm>
            <a:custGeom>
              <a:avLst/>
              <a:gdLst/>
              <a:ahLst/>
              <a:cxnLst>
                <a:cxn ang="0">
                  <a:pos x="180" y="180"/>
                </a:cxn>
                <a:cxn ang="0">
                  <a:pos x="130" y="158"/>
                </a:cxn>
                <a:cxn ang="0">
                  <a:pos x="151" y="108"/>
                </a:cxn>
                <a:cxn ang="0">
                  <a:pos x="0" y="47"/>
                </a:cxn>
                <a:cxn ang="0">
                  <a:pos x="18" y="0"/>
                </a:cxn>
                <a:cxn ang="0">
                  <a:pos x="172" y="55"/>
                </a:cxn>
                <a:cxn ang="0">
                  <a:pos x="188" y="5"/>
                </a:cxn>
                <a:cxn ang="0">
                  <a:pos x="240" y="21"/>
                </a:cxn>
              </a:cxnLst>
              <a:rect l="0" t="0" r="r" b="b"/>
              <a:pathLst>
                <a:path w="240" h="180">
                  <a:moveTo>
                    <a:pt x="180" y="180"/>
                  </a:moveTo>
                  <a:cubicBezTo>
                    <a:pt x="130" y="158"/>
                    <a:pt x="130" y="158"/>
                    <a:pt x="130" y="158"/>
                  </a:cubicBezTo>
                  <a:cubicBezTo>
                    <a:pt x="138" y="142"/>
                    <a:pt x="145" y="125"/>
                    <a:pt x="151" y="108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32"/>
                    <a:pt x="13" y="15"/>
                    <a:pt x="18" y="0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7" y="38"/>
                    <a:pt x="183" y="22"/>
                    <a:pt x="188" y="5"/>
                  </a:cubicBezTo>
                  <a:cubicBezTo>
                    <a:pt x="240" y="21"/>
                    <a:pt x="240" y="21"/>
                    <a:pt x="240" y="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5" name="Freeform 142"/>
            <p:cNvSpPr>
              <a:spLocks/>
            </p:cNvSpPr>
            <p:nvPr userDrawn="1"/>
          </p:nvSpPr>
          <p:spPr bwMode="auto">
            <a:xfrm>
              <a:off x="1101725" y="950913"/>
              <a:ext cx="46038" cy="38100"/>
            </a:xfrm>
            <a:custGeom>
              <a:avLst/>
              <a:gdLst/>
              <a:ahLst/>
              <a:cxnLst>
                <a:cxn ang="0">
                  <a:pos x="177" y="169"/>
                </a:cxn>
                <a:cxn ang="0">
                  <a:pos x="0" y="42"/>
                </a:cxn>
                <a:cxn ang="0">
                  <a:pos x="29" y="0"/>
                </a:cxn>
                <a:cxn ang="0">
                  <a:pos x="210" y="121"/>
                </a:cxn>
              </a:cxnLst>
              <a:rect l="0" t="0" r="r" b="b"/>
              <a:pathLst>
                <a:path w="210" h="169">
                  <a:moveTo>
                    <a:pt x="177" y="169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10" y="28"/>
                    <a:pt x="20" y="14"/>
                    <a:pt x="29" y="0"/>
                  </a:cubicBezTo>
                  <a:cubicBezTo>
                    <a:pt x="210" y="121"/>
                    <a:pt x="210" y="121"/>
                    <a:pt x="210" y="12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6" name="Freeform 143"/>
            <p:cNvSpPr>
              <a:spLocks/>
            </p:cNvSpPr>
            <p:nvPr userDrawn="1"/>
          </p:nvSpPr>
          <p:spPr bwMode="auto">
            <a:xfrm>
              <a:off x="1055688" y="1003300"/>
              <a:ext cx="49213" cy="52388"/>
            </a:xfrm>
            <a:custGeom>
              <a:avLst/>
              <a:gdLst/>
              <a:ahLst/>
              <a:cxnLst>
                <a:cxn ang="0">
                  <a:pos x="97" y="235"/>
                </a:cxn>
                <a:cxn ang="0">
                  <a:pos x="63" y="192"/>
                </a:cxn>
                <a:cxn ang="0">
                  <a:pos x="105" y="158"/>
                </a:cxn>
                <a:cxn ang="0">
                  <a:pos x="0" y="34"/>
                </a:cxn>
                <a:cxn ang="0">
                  <a:pos x="38" y="0"/>
                </a:cxn>
                <a:cxn ang="0">
                  <a:pos x="148" y="120"/>
                </a:cxn>
                <a:cxn ang="0">
                  <a:pos x="186" y="84"/>
                </a:cxn>
                <a:cxn ang="0">
                  <a:pos x="224" y="123"/>
                </a:cxn>
              </a:cxnLst>
              <a:rect l="0" t="0" r="r" b="b"/>
              <a:pathLst>
                <a:path w="224" h="235">
                  <a:moveTo>
                    <a:pt x="97" y="235"/>
                  </a:moveTo>
                  <a:cubicBezTo>
                    <a:pt x="63" y="192"/>
                    <a:pt x="63" y="192"/>
                    <a:pt x="63" y="192"/>
                  </a:cubicBezTo>
                  <a:cubicBezTo>
                    <a:pt x="78" y="181"/>
                    <a:pt x="92" y="170"/>
                    <a:pt x="105" y="158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3" y="23"/>
                    <a:pt x="26" y="12"/>
                    <a:pt x="38" y="0"/>
                  </a:cubicBezTo>
                  <a:cubicBezTo>
                    <a:pt x="148" y="120"/>
                    <a:pt x="148" y="120"/>
                    <a:pt x="148" y="120"/>
                  </a:cubicBezTo>
                  <a:cubicBezTo>
                    <a:pt x="161" y="108"/>
                    <a:pt x="174" y="96"/>
                    <a:pt x="186" y="84"/>
                  </a:cubicBezTo>
                  <a:cubicBezTo>
                    <a:pt x="224" y="123"/>
                    <a:pt x="224" y="123"/>
                    <a:pt x="224" y="1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7" name="Freeform 144"/>
            <p:cNvSpPr>
              <a:spLocks/>
            </p:cNvSpPr>
            <p:nvPr userDrawn="1"/>
          </p:nvSpPr>
          <p:spPr bwMode="auto">
            <a:xfrm>
              <a:off x="998538" y="1042988"/>
              <a:ext cx="33338" cy="49213"/>
            </a:xfrm>
            <a:custGeom>
              <a:avLst/>
              <a:gdLst/>
              <a:ahLst/>
              <a:cxnLst>
                <a:cxn ang="0">
                  <a:pos x="97" y="219"/>
                </a:cxn>
                <a:cxn ang="0">
                  <a:pos x="0" y="24"/>
                </a:cxn>
                <a:cxn ang="0">
                  <a:pos x="44" y="0"/>
                </a:cxn>
                <a:cxn ang="0">
                  <a:pos x="149" y="191"/>
                </a:cxn>
              </a:cxnLst>
              <a:rect l="0" t="0" r="r" b="b"/>
              <a:pathLst>
                <a:path w="149" h="219">
                  <a:moveTo>
                    <a:pt x="97" y="219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5" y="16"/>
                    <a:pt x="30" y="8"/>
                    <a:pt x="44" y="0"/>
                  </a:cubicBezTo>
                  <a:cubicBezTo>
                    <a:pt x="149" y="191"/>
                    <a:pt x="149" y="191"/>
                    <a:pt x="149" y="1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8" name="Freeform 145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  <a:cxn ang="0">
                  <a:pos x="51" y="11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  <a:lnTo>
                    <a:pt x="51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9" name="Freeform 146"/>
            <p:cNvSpPr>
              <a:spLocks/>
            </p:cNvSpPr>
            <p:nvPr userDrawn="1"/>
          </p:nvSpPr>
          <p:spPr bwMode="auto">
            <a:xfrm>
              <a:off x="904875" y="923925"/>
              <a:ext cx="80963" cy="200025"/>
            </a:xfrm>
            <a:custGeom>
              <a:avLst/>
              <a:gdLst/>
              <a:ahLst/>
              <a:cxnLst>
                <a:cxn ang="0">
                  <a:pos x="51" y="116"/>
                </a:cxn>
                <a:cxn ang="0">
                  <a:pos x="0" y="0"/>
                </a:cxn>
                <a:cxn ang="0">
                  <a:pos x="8" y="126"/>
                </a:cxn>
              </a:cxnLst>
              <a:rect l="0" t="0" r="r" b="b"/>
              <a:pathLst>
                <a:path w="51" h="126">
                  <a:moveTo>
                    <a:pt x="51" y="116"/>
                  </a:moveTo>
                  <a:lnTo>
                    <a:pt x="0" y="0"/>
                  </a:lnTo>
                  <a:lnTo>
                    <a:pt x="8" y="126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0" name="Freeform 147"/>
            <p:cNvSpPr>
              <a:spLocks noEditPoints="1"/>
            </p:cNvSpPr>
            <p:nvPr userDrawn="1"/>
          </p:nvSpPr>
          <p:spPr bwMode="auto">
            <a:xfrm>
              <a:off x="919163" y="1065213"/>
              <a:ext cx="57150" cy="57150"/>
            </a:xfrm>
            <a:custGeom>
              <a:avLst/>
              <a:gdLst/>
              <a:ahLst/>
              <a:cxnLst>
                <a:cxn ang="0">
                  <a:pos x="211" y="211"/>
                </a:cxn>
                <a:cxn ang="0">
                  <a:pos x="254" y="74"/>
                </a:cxn>
                <a:cxn ang="0">
                  <a:pos x="221" y="0"/>
                </a:cxn>
                <a:cxn ang="0">
                  <a:pos x="210" y="43"/>
                </a:cxn>
                <a:cxn ang="0">
                  <a:pos x="143" y="64"/>
                </a:cxn>
                <a:cxn ang="0">
                  <a:pos x="127" y="9"/>
                </a:cxn>
                <a:cxn ang="0">
                  <a:pos x="0" y="37"/>
                </a:cxn>
                <a:cxn ang="0">
                  <a:pos x="8" y="83"/>
                </a:cxn>
                <a:cxn ang="0">
                  <a:pos x="89" y="66"/>
                </a:cxn>
                <a:cxn ang="0">
                  <a:pos x="98" y="103"/>
                </a:cxn>
                <a:cxn ang="0">
                  <a:pos x="23" y="118"/>
                </a:cxn>
                <a:cxn ang="0">
                  <a:pos x="30" y="160"/>
                </a:cxn>
                <a:cxn ang="0">
                  <a:pos x="109" y="144"/>
                </a:cxn>
                <a:cxn ang="0">
                  <a:pos x="117" y="179"/>
                </a:cxn>
                <a:cxn ang="0">
                  <a:pos x="29" y="197"/>
                </a:cxn>
                <a:cxn ang="0">
                  <a:pos x="38" y="251"/>
                </a:cxn>
                <a:cxn ang="0">
                  <a:pos x="174" y="178"/>
                </a:cxn>
                <a:cxn ang="0">
                  <a:pos x="153" y="104"/>
                </a:cxn>
                <a:cxn ang="0">
                  <a:pos x="199" y="91"/>
                </a:cxn>
                <a:cxn ang="0">
                  <a:pos x="176" y="178"/>
                </a:cxn>
                <a:cxn ang="0">
                  <a:pos x="174" y="178"/>
                </a:cxn>
              </a:cxnLst>
              <a:rect l="0" t="0" r="r" b="b"/>
              <a:pathLst>
                <a:path w="254" h="251">
                  <a:moveTo>
                    <a:pt x="211" y="211"/>
                  </a:moveTo>
                  <a:cubicBezTo>
                    <a:pt x="254" y="74"/>
                    <a:pt x="254" y="74"/>
                    <a:pt x="254" y="74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10" y="43"/>
                    <a:pt x="210" y="43"/>
                    <a:pt x="210" y="43"/>
                  </a:cubicBezTo>
                  <a:cubicBezTo>
                    <a:pt x="188" y="50"/>
                    <a:pt x="166" y="57"/>
                    <a:pt x="143" y="64"/>
                  </a:cubicBezTo>
                  <a:cubicBezTo>
                    <a:pt x="127" y="9"/>
                    <a:pt x="127" y="9"/>
                    <a:pt x="127" y="9"/>
                  </a:cubicBezTo>
                  <a:cubicBezTo>
                    <a:pt x="85" y="20"/>
                    <a:pt x="43" y="29"/>
                    <a:pt x="0" y="37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34" y="78"/>
                    <a:pt x="60" y="73"/>
                    <a:pt x="89" y="66"/>
                  </a:cubicBezTo>
                  <a:cubicBezTo>
                    <a:pt x="98" y="103"/>
                    <a:pt x="98" y="103"/>
                    <a:pt x="98" y="103"/>
                  </a:cubicBezTo>
                  <a:cubicBezTo>
                    <a:pt x="71" y="109"/>
                    <a:pt x="47" y="114"/>
                    <a:pt x="23" y="118"/>
                  </a:cubicBezTo>
                  <a:cubicBezTo>
                    <a:pt x="30" y="160"/>
                    <a:pt x="30" y="160"/>
                    <a:pt x="30" y="160"/>
                  </a:cubicBezTo>
                  <a:cubicBezTo>
                    <a:pt x="55" y="155"/>
                    <a:pt x="80" y="150"/>
                    <a:pt x="109" y="144"/>
                  </a:cubicBezTo>
                  <a:cubicBezTo>
                    <a:pt x="117" y="179"/>
                    <a:pt x="117" y="179"/>
                    <a:pt x="117" y="179"/>
                  </a:cubicBezTo>
                  <a:cubicBezTo>
                    <a:pt x="86" y="186"/>
                    <a:pt x="57" y="192"/>
                    <a:pt x="29" y="197"/>
                  </a:cubicBezTo>
                  <a:cubicBezTo>
                    <a:pt x="38" y="251"/>
                    <a:pt x="38" y="251"/>
                    <a:pt x="38" y="251"/>
                  </a:cubicBezTo>
                  <a:moveTo>
                    <a:pt x="174" y="178"/>
                  </a:moveTo>
                  <a:cubicBezTo>
                    <a:pt x="153" y="104"/>
                    <a:pt x="153" y="104"/>
                    <a:pt x="153" y="104"/>
                  </a:cubicBezTo>
                  <a:cubicBezTo>
                    <a:pt x="168" y="100"/>
                    <a:pt x="184" y="96"/>
                    <a:pt x="199" y="91"/>
                  </a:cubicBezTo>
                  <a:cubicBezTo>
                    <a:pt x="176" y="178"/>
                    <a:pt x="176" y="178"/>
                    <a:pt x="176" y="178"/>
                  </a:cubicBezTo>
                  <a:lnTo>
                    <a:pt x="174" y="1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1" name="Freeform 148"/>
            <p:cNvSpPr>
              <a:spLocks/>
            </p:cNvSpPr>
            <p:nvPr userDrawn="1"/>
          </p:nvSpPr>
          <p:spPr bwMode="auto">
            <a:xfrm>
              <a:off x="787400" y="1068388"/>
              <a:ext cx="23813" cy="49213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56" y="0"/>
                </a:cxn>
                <a:cxn ang="0">
                  <a:pos x="105" y="12"/>
                </a:cxn>
                <a:cxn ang="0">
                  <a:pos x="57" y="225"/>
                </a:cxn>
              </a:cxnLst>
              <a:rect l="0" t="0" r="r" b="b"/>
              <a:pathLst>
                <a:path w="105" h="225">
                  <a:moveTo>
                    <a:pt x="0" y="21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72" y="4"/>
                    <a:pt x="89" y="8"/>
                    <a:pt x="105" y="12"/>
                  </a:cubicBezTo>
                  <a:cubicBezTo>
                    <a:pt x="57" y="225"/>
                    <a:pt x="57" y="225"/>
                    <a:pt x="57" y="22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2" name="Freeform 149"/>
            <p:cNvSpPr>
              <a:spLocks/>
            </p:cNvSpPr>
            <p:nvPr userDrawn="1"/>
          </p:nvSpPr>
          <p:spPr bwMode="auto">
            <a:xfrm>
              <a:off x="720725" y="1036638"/>
              <a:ext cx="31750" cy="58738"/>
            </a:xfrm>
            <a:custGeom>
              <a:avLst/>
              <a:gdLst/>
              <a:ahLst/>
              <a:cxnLst>
                <a:cxn ang="0">
                  <a:pos x="54" y="262"/>
                </a:cxn>
                <a:cxn ang="0">
                  <a:pos x="147" y="65"/>
                </a:cxn>
                <a:cxn ang="0">
                  <a:pos x="25" y="0"/>
                </a:cxn>
                <a:cxn ang="0">
                  <a:pos x="0" y="40"/>
                </a:cxn>
                <a:cxn ang="0">
                  <a:pos x="80" y="84"/>
                </a:cxn>
                <a:cxn ang="0">
                  <a:pos x="2" y="236"/>
                </a:cxn>
              </a:cxnLst>
              <a:rect l="0" t="0" r="r" b="b"/>
              <a:pathLst>
                <a:path w="147" h="262">
                  <a:moveTo>
                    <a:pt x="54" y="262"/>
                  </a:moveTo>
                  <a:cubicBezTo>
                    <a:pt x="147" y="65"/>
                    <a:pt x="147" y="65"/>
                    <a:pt x="147" y="65"/>
                  </a:cubicBezTo>
                  <a:cubicBezTo>
                    <a:pt x="105" y="46"/>
                    <a:pt x="64" y="24"/>
                    <a:pt x="25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26" y="56"/>
                    <a:pt x="53" y="71"/>
                    <a:pt x="80" y="84"/>
                  </a:cubicBezTo>
                  <a:cubicBezTo>
                    <a:pt x="2" y="236"/>
                    <a:pt x="2" y="236"/>
                    <a:pt x="2" y="23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3" name="Freeform 150"/>
            <p:cNvSpPr>
              <a:spLocks/>
            </p:cNvSpPr>
            <p:nvPr userDrawn="1"/>
          </p:nvSpPr>
          <p:spPr bwMode="auto">
            <a:xfrm>
              <a:off x="655638" y="993775"/>
              <a:ext cx="39688" cy="58738"/>
            </a:xfrm>
            <a:custGeom>
              <a:avLst/>
              <a:gdLst/>
              <a:ahLst/>
              <a:cxnLst>
                <a:cxn ang="0">
                  <a:pos x="44" y="262"/>
                </a:cxn>
                <a:cxn ang="0">
                  <a:pos x="181" y="93"/>
                </a:cxn>
                <a:cxn ang="0">
                  <a:pos x="78" y="0"/>
                </a:cxn>
                <a:cxn ang="0">
                  <a:pos x="45" y="33"/>
                </a:cxn>
                <a:cxn ang="0">
                  <a:pos x="112" y="96"/>
                </a:cxn>
                <a:cxn ang="0">
                  <a:pos x="0" y="223"/>
                </a:cxn>
              </a:cxnLst>
              <a:rect l="0" t="0" r="r" b="b"/>
              <a:pathLst>
                <a:path w="181" h="262">
                  <a:moveTo>
                    <a:pt x="44" y="262"/>
                  </a:moveTo>
                  <a:cubicBezTo>
                    <a:pt x="181" y="93"/>
                    <a:pt x="181" y="93"/>
                    <a:pt x="181" y="93"/>
                  </a:cubicBezTo>
                  <a:cubicBezTo>
                    <a:pt x="145" y="64"/>
                    <a:pt x="111" y="33"/>
                    <a:pt x="78" y="0"/>
                  </a:cubicBezTo>
                  <a:cubicBezTo>
                    <a:pt x="45" y="33"/>
                    <a:pt x="45" y="33"/>
                    <a:pt x="45" y="33"/>
                  </a:cubicBezTo>
                  <a:cubicBezTo>
                    <a:pt x="67" y="55"/>
                    <a:pt x="89" y="76"/>
                    <a:pt x="112" y="96"/>
                  </a:cubicBezTo>
                  <a:cubicBezTo>
                    <a:pt x="0" y="223"/>
                    <a:pt x="0" y="223"/>
                    <a:pt x="0" y="22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4" name="Freeform 151"/>
            <p:cNvSpPr>
              <a:spLocks/>
            </p:cNvSpPr>
            <p:nvPr userDrawn="1"/>
          </p:nvSpPr>
          <p:spPr bwMode="auto">
            <a:xfrm>
              <a:off x="587375" y="949325"/>
              <a:ext cx="57150" cy="53975"/>
            </a:xfrm>
            <a:custGeom>
              <a:avLst/>
              <a:gdLst/>
              <a:ahLst/>
              <a:cxnLst>
                <a:cxn ang="0">
                  <a:pos x="0" y="57"/>
                </a:cxn>
                <a:cxn ang="0">
                  <a:pos x="220" y="0"/>
                </a:cxn>
                <a:cxn ang="0">
                  <a:pos x="254" y="49"/>
                </a:cxn>
                <a:cxn ang="0">
                  <a:pos x="124" y="236"/>
                </a:cxn>
                <a:cxn ang="0">
                  <a:pos x="88" y="191"/>
                </a:cxn>
                <a:cxn ang="0">
                  <a:pos x="193" y="56"/>
                </a:cxn>
                <a:cxn ang="0">
                  <a:pos x="192" y="56"/>
                </a:cxn>
                <a:cxn ang="0">
                  <a:pos x="29" y="104"/>
                </a:cxn>
              </a:cxnLst>
              <a:rect l="0" t="0" r="r" b="b"/>
              <a:pathLst>
                <a:path w="254" h="236">
                  <a:moveTo>
                    <a:pt x="0" y="57"/>
                  </a:moveTo>
                  <a:cubicBezTo>
                    <a:pt x="220" y="0"/>
                    <a:pt x="220" y="0"/>
                    <a:pt x="220" y="0"/>
                  </a:cubicBezTo>
                  <a:cubicBezTo>
                    <a:pt x="231" y="16"/>
                    <a:pt x="242" y="33"/>
                    <a:pt x="254" y="49"/>
                  </a:cubicBezTo>
                  <a:cubicBezTo>
                    <a:pt x="124" y="236"/>
                    <a:pt x="124" y="236"/>
                    <a:pt x="124" y="236"/>
                  </a:cubicBezTo>
                  <a:cubicBezTo>
                    <a:pt x="88" y="191"/>
                    <a:pt x="88" y="191"/>
                    <a:pt x="88" y="191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2" y="56"/>
                    <a:pt x="192" y="56"/>
                    <a:pt x="192" y="56"/>
                  </a:cubicBezTo>
                  <a:cubicBezTo>
                    <a:pt x="29" y="104"/>
                    <a:pt x="29" y="104"/>
                    <a:pt x="29" y="10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5" name="Freeform 152"/>
            <p:cNvSpPr>
              <a:spLocks/>
            </p:cNvSpPr>
            <p:nvPr userDrawn="1"/>
          </p:nvSpPr>
          <p:spPr bwMode="auto">
            <a:xfrm>
              <a:off x="542925" y="815975"/>
              <a:ext cx="50800" cy="3810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54" y="0"/>
                </a:cxn>
                <a:cxn ang="0">
                  <a:pos x="59" y="54"/>
                </a:cxn>
                <a:cxn ang="0">
                  <a:pos x="221" y="38"/>
                </a:cxn>
                <a:cxn ang="0">
                  <a:pos x="227" y="88"/>
                </a:cxn>
                <a:cxn ang="0">
                  <a:pos x="66" y="111"/>
                </a:cxn>
                <a:cxn ang="0">
                  <a:pos x="74" y="163"/>
                </a:cxn>
                <a:cxn ang="0">
                  <a:pos x="20" y="173"/>
                </a:cxn>
              </a:cxnLst>
              <a:rect l="0" t="0" r="r" b="b"/>
              <a:pathLst>
                <a:path w="227" h="173">
                  <a:moveTo>
                    <a:pt x="0" y="4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6" y="18"/>
                    <a:pt x="57" y="36"/>
                    <a:pt x="59" y="54"/>
                  </a:cubicBezTo>
                  <a:cubicBezTo>
                    <a:pt x="221" y="38"/>
                    <a:pt x="221" y="38"/>
                    <a:pt x="221" y="38"/>
                  </a:cubicBezTo>
                  <a:cubicBezTo>
                    <a:pt x="223" y="54"/>
                    <a:pt x="225" y="72"/>
                    <a:pt x="227" y="88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8" y="128"/>
                    <a:pt x="71" y="145"/>
                    <a:pt x="74" y="163"/>
                  </a:cubicBezTo>
                  <a:cubicBezTo>
                    <a:pt x="20" y="173"/>
                    <a:pt x="20" y="173"/>
                    <a:pt x="20" y="17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6" name="Freeform 153"/>
            <p:cNvSpPr>
              <a:spLocks noEditPoints="1"/>
            </p:cNvSpPr>
            <p:nvPr userDrawn="1"/>
          </p:nvSpPr>
          <p:spPr bwMode="auto">
            <a:xfrm>
              <a:off x="542925" y="738188"/>
              <a:ext cx="52388" cy="39688"/>
            </a:xfrm>
            <a:custGeom>
              <a:avLst/>
              <a:gdLst/>
              <a:ahLst/>
              <a:cxnLst>
                <a:cxn ang="0">
                  <a:pos x="8" y="75"/>
                </a:cxn>
                <a:cxn ang="0">
                  <a:pos x="18" y="76"/>
                </a:cxn>
                <a:cxn ang="0">
                  <a:pos x="82" y="2"/>
                </a:cxn>
                <a:cxn ang="0">
                  <a:pos x="133" y="59"/>
                </a:cxn>
                <a:cxn ang="0">
                  <a:pos x="134" y="59"/>
                </a:cxn>
                <a:cxn ang="0">
                  <a:pos x="163" y="39"/>
                </a:cxn>
                <a:cxn ang="0">
                  <a:pos x="241" y="7"/>
                </a:cxn>
                <a:cxn ang="0">
                  <a:pos x="231" y="63"/>
                </a:cxn>
                <a:cxn ang="0">
                  <a:pos x="182" y="78"/>
                </a:cxn>
                <a:cxn ang="0">
                  <a:pos x="142" y="111"/>
                </a:cxn>
                <a:cxn ang="0">
                  <a:pos x="142" y="119"/>
                </a:cxn>
                <a:cxn ang="0">
                  <a:pos x="223" y="127"/>
                </a:cxn>
                <a:cxn ang="0">
                  <a:pos x="219" y="177"/>
                </a:cxn>
                <a:cxn ang="0">
                  <a:pos x="0" y="164"/>
                </a:cxn>
                <a:cxn ang="0">
                  <a:pos x="54" y="86"/>
                </a:cxn>
                <a:cxn ang="0">
                  <a:pos x="52" y="111"/>
                </a:cxn>
                <a:cxn ang="0">
                  <a:pos x="104" y="116"/>
                </a:cxn>
                <a:cxn ang="0">
                  <a:pos x="107" y="93"/>
                </a:cxn>
                <a:cxn ang="0">
                  <a:pos x="85" y="57"/>
                </a:cxn>
                <a:cxn ang="0">
                  <a:pos x="54" y="86"/>
                </a:cxn>
              </a:cxnLst>
              <a:rect l="0" t="0" r="r" b="b"/>
              <a:pathLst>
                <a:path w="241" h="177">
                  <a:moveTo>
                    <a:pt x="8" y="75"/>
                  </a:moveTo>
                  <a:cubicBezTo>
                    <a:pt x="18" y="76"/>
                    <a:pt x="18" y="76"/>
                    <a:pt x="18" y="76"/>
                  </a:cubicBezTo>
                  <a:cubicBezTo>
                    <a:pt x="23" y="34"/>
                    <a:pt x="43" y="0"/>
                    <a:pt x="82" y="2"/>
                  </a:cubicBezTo>
                  <a:cubicBezTo>
                    <a:pt x="113" y="5"/>
                    <a:pt x="133" y="26"/>
                    <a:pt x="133" y="59"/>
                  </a:cubicBezTo>
                  <a:cubicBezTo>
                    <a:pt x="134" y="59"/>
                    <a:pt x="134" y="59"/>
                    <a:pt x="134" y="59"/>
                  </a:cubicBezTo>
                  <a:cubicBezTo>
                    <a:pt x="143" y="50"/>
                    <a:pt x="150" y="46"/>
                    <a:pt x="163" y="39"/>
                  </a:cubicBezTo>
                  <a:cubicBezTo>
                    <a:pt x="184" y="27"/>
                    <a:pt x="241" y="7"/>
                    <a:pt x="241" y="7"/>
                  </a:cubicBezTo>
                  <a:cubicBezTo>
                    <a:pt x="236" y="26"/>
                    <a:pt x="233" y="44"/>
                    <a:pt x="231" y="63"/>
                  </a:cubicBezTo>
                  <a:cubicBezTo>
                    <a:pt x="231" y="63"/>
                    <a:pt x="197" y="72"/>
                    <a:pt x="182" y="78"/>
                  </a:cubicBezTo>
                  <a:cubicBezTo>
                    <a:pt x="163" y="85"/>
                    <a:pt x="145" y="96"/>
                    <a:pt x="142" y="111"/>
                  </a:cubicBezTo>
                  <a:cubicBezTo>
                    <a:pt x="142" y="114"/>
                    <a:pt x="142" y="117"/>
                    <a:pt x="142" y="119"/>
                  </a:cubicBezTo>
                  <a:cubicBezTo>
                    <a:pt x="223" y="127"/>
                    <a:pt x="223" y="127"/>
                    <a:pt x="223" y="127"/>
                  </a:cubicBezTo>
                  <a:cubicBezTo>
                    <a:pt x="221" y="144"/>
                    <a:pt x="220" y="160"/>
                    <a:pt x="219" y="177"/>
                  </a:cubicBezTo>
                  <a:cubicBezTo>
                    <a:pt x="0" y="164"/>
                    <a:pt x="0" y="164"/>
                    <a:pt x="0" y="164"/>
                  </a:cubicBezTo>
                  <a:moveTo>
                    <a:pt x="54" y="86"/>
                  </a:moveTo>
                  <a:cubicBezTo>
                    <a:pt x="53" y="94"/>
                    <a:pt x="53" y="102"/>
                    <a:pt x="52" y="111"/>
                  </a:cubicBezTo>
                  <a:cubicBezTo>
                    <a:pt x="104" y="116"/>
                    <a:pt x="104" y="116"/>
                    <a:pt x="104" y="116"/>
                  </a:cubicBezTo>
                  <a:cubicBezTo>
                    <a:pt x="105" y="109"/>
                    <a:pt x="106" y="100"/>
                    <a:pt x="107" y="93"/>
                  </a:cubicBezTo>
                  <a:cubicBezTo>
                    <a:pt x="108" y="80"/>
                    <a:pt x="106" y="60"/>
                    <a:pt x="85" y="57"/>
                  </a:cubicBezTo>
                  <a:cubicBezTo>
                    <a:pt x="67" y="55"/>
                    <a:pt x="57" y="65"/>
                    <a:pt x="54" y="8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7" name="Freeform 154"/>
            <p:cNvSpPr>
              <a:spLocks noEditPoints="1"/>
            </p:cNvSpPr>
            <p:nvPr userDrawn="1"/>
          </p:nvSpPr>
          <p:spPr bwMode="auto">
            <a:xfrm>
              <a:off x="561975" y="671513"/>
              <a:ext cx="57150" cy="4762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6" y="7"/>
                </a:cxn>
                <a:cxn ang="0">
                  <a:pos x="231" y="60"/>
                </a:cxn>
                <a:cxn ang="0">
                  <a:pos x="182" y="58"/>
                </a:cxn>
                <a:cxn ang="0">
                  <a:pos x="156" y="127"/>
                </a:cxn>
                <a:cxn ang="0">
                  <a:pos x="194" y="158"/>
                </a:cxn>
                <a:cxn ang="0">
                  <a:pos x="178" y="212"/>
                </a:cxn>
                <a:cxn ang="0">
                  <a:pos x="0" y="55"/>
                </a:cxn>
                <a:cxn ang="0">
                  <a:pos x="54" y="47"/>
                </a:cxn>
                <a:cxn ang="0">
                  <a:pos x="122" y="99"/>
                </a:cxn>
                <a:cxn ang="0">
                  <a:pos x="140" y="53"/>
                </a:cxn>
                <a:cxn ang="0">
                  <a:pos x="54" y="46"/>
                </a:cxn>
                <a:cxn ang="0">
                  <a:pos x="54" y="47"/>
                </a:cxn>
              </a:cxnLst>
              <a:rect l="0" t="0" r="r" b="b"/>
              <a:pathLst>
                <a:path w="256" h="212">
                  <a:moveTo>
                    <a:pt x="20" y="0"/>
                  </a:moveTo>
                  <a:cubicBezTo>
                    <a:pt x="256" y="7"/>
                    <a:pt x="256" y="7"/>
                    <a:pt x="256" y="7"/>
                  </a:cubicBezTo>
                  <a:cubicBezTo>
                    <a:pt x="247" y="24"/>
                    <a:pt x="239" y="42"/>
                    <a:pt x="231" y="60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73" y="80"/>
                    <a:pt x="164" y="103"/>
                    <a:pt x="156" y="127"/>
                  </a:cubicBezTo>
                  <a:cubicBezTo>
                    <a:pt x="194" y="158"/>
                    <a:pt x="194" y="158"/>
                    <a:pt x="194" y="158"/>
                  </a:cubicBezTo>
                  <a:cubicBezTo>
                    <a:pt x="189" y="176"/>
                    <a:pt x="183" y="194"/>
                    <a:pt x="178" y="212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54" y="47"/>
                  </a:moveTo>
                  <a:cubicBezTo>
                    <a:pt x="122" y="99"/>
                    <a:pt x="122" y="99"/>
                    <a:pt x="122" y="99"/>
                  </a:cubicBezTo>
                  <a:cubicBezTo>
                    <a:pt x="128" y="84"/>
                    <a:pt x="133" y="69"/>
                    <a:pt x="140" y="53"/>
                  </a:cubicBezTo>
                  <a:cubicBezTo>
                    <a:pt x="54" y="46"/>
                    <a:pt x="54" y="46"/>
                    <a:pt x="54" y="46"/>
                  </a:cubicBezTo>
                  <a:lnTo>
                    <a:pt x="54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8" name="Freeform 155"/>
            <p:cNvSpPr>
              <a:spLocks/>
            </p:cNvSpPr>
            <p:nvPr userDrawn="1"/>
          </p:nvSpPr>
          <p:spPr bwMode="auto">
            <a:xfrm>
              <a:off x="636588" y="533400"/>
              <a:ext cx="63500" cy="65088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207" y="146"/>
                </a:cxn>
                <a:cxn ang="0">
                  <a:pos x="115" y="34"/>
                </a:cxn>
                <a:cxn ang="0">
                  <a:pos x="158" y="0"/>
                </a:cxn>
                <a:cxn ang="0">
                  <a:pos x="288" y="174"/>
                </a:cxn>
                <a:cxn ang="0">
                  <a:pos x="244" y="209"/>
                </a:cxn>
                <a:cxn ang="0">
                  <a:pos x="91" y="159"/>
                </a:cxn>
                <a:cxn ang="0">
                  <a:pos x="188" y="260"/>
                </a:cxn>
                <a:cxn ang="0">
                  <a:pos x="155" y="292"/>
                </a:cxn>
                <a:cxn ang="0">
                  <a:pos x="0" y="140"/>
                </a:cxn>
              </a:cxnLst>
              <a:rect l="0" t="0" r="r" b="b"/>
              <a:pathLst>
                <a:path w="288" h="292">
                  <a:moveTo>
                    <a:pt x="48" y="93"/>
                  </a:moveTo>
                  <a:cubicBezTo>
                    <a:pt x="207" y="146"/>
                    <a:pt x="207" y="146"/>
                    <a:pt x="207" y="146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288" y="174"/>
                    <a:pt x="288" y="174"/>
                    <a:pt x="288" y="174"/>
                  </a:cubicBezTo>
                  <a:cubicBezTo>
                    <a:pt x="273" y="186"/>
                    <a:pt x="259" y="197"/>
                    <a:pt x="244" y="209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188" y="260"/>
                    <a:pt x="188" y="260"/>
                    <a:pt x="188" y="260"/>
                  </a:cubicBezTo>
                  <a:cubicBezTo>
                    <a:pt x="177" y="271"/>
                    <a:pt x="166" y="281"/>
                    <a:pt x="155" y="292"/>
                  </a:cubicBezTo>
                  <a:cubicBezTo>
                    <a:pt x="0" y="140"/>
                    <a:pt x="0" y="140"/>
                    <a:pt x="0" y="14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9" name="Freeform 156"/>
            <p:cNvSpPr>
              <a:spLocks/>
            </p:cNvSpPr>
            <p:nvPr userDrawn="1"/>
          </p:nvSpPr>
          <p:spPr bwMode="auto">
            <a:xfrm>
              <a:off x="923925" y="473075"/>
              <a:ext cx="42863" cy="52388"/>
            </a:xfrm>
            <a:custGeom>
              <a:avLst/>
              <a:gdLst/>
              <a:ahLst/>
              <a:cxnLst>
                <a:cxn ang="0">
                  <a:pos x="24" y="158"/>
                </a:cxn>
                <a:cxn ang="0">
                  <a:pos x="69" y="179"/>
                </a:cxn>
                <a:cxn ang="0">
                  <a:pos x="108" y="165"/>
                </a:cxn>
                <a:cxn ang="0">
                  <a:pos x="67" y="125"/>
                </a:cxn>
                <a:cxn ang="0">
                  <a:pos x="33" y="54"/>
                </a:cxn>
                <a:cxn ang="0">
                  <a:pos x="132" y="10"/>
                </a:cxn>
                <a:cxn ang="0">
                  <a:pos x="194" y="39"/>
                </a:cxn>
                <a:cxn ang="0">
                  <a:pos x="170" y="73"/>
                </a:cxn>
                <a:cxn ang="0">
                  <a:pos x="129" y="54"/>
                </a:cxn>
                <a:cxn ang="0">
                  <a:pos x="88" y="68"/>
                </a:cxn>
                <a:cxn ang="0">
                  <a:pos x="113" y="96"/>
                </a:cxn>
                <a:cxn ang="0">
                  <a:pos x="164" y="173"/>
                </a:cxn>
                <a:cxn ang="0">
                  <a:pos x="61" y="222"/>
                </a:cxn>
                <a:cxn ang="0">
                  <a:pos x="0" y="195"/>
                </a:cxn>
                <a:cxn ang="0">
                  <a:pos x="24" y="158"/>
                </a:cxn>
              </a:cxnLst>
              <a:rect l="0" t="0" r="r" b="b"/>
              <a:pathLst>
                <a:path w="194" h="233">
                  <a:moveTo>
                    <a:pt x="24" y="158"/>
                  </a:moveTo>
                  <a:cubicBezTo>
                    <a:pt x="35" y="165"/>
                    <a:pt x="54" y="175"/>
                    <a:pt x="69" y="179"/>
                  </a:cubicBezTo>
                  <a:cubicBezTo>
                    <a:pt x="85" y="183"/>
                    <a:pt x="104" y="184"/>
                    <a:pt x="108" y="165"/>
                  </a:cubicBezTo>
                  <a:cubicBezTo>
                    <a:pt x="113" y="146"/>
                    <a:pt x="89" y="138"/>
                    <a:pt x="67" y="125"/>
                  </a:cubicBezTo>
                  <a:cubicBezTo>
                    <a:pt x="45" y="112"/>
                    <a:pt x="24" y="94"/>
                    <a:pt x="33" y="54"/>
                  </a:cubicBezTo>
                  <a:cubicBezTo>
                    <a:pt x="44" y="10"/>
                    <a:pt x="94" y="0"/>
                    <a:pt x="132" y="10"/>
                  </a:cubicBezTo>
                  <a:cubicBezTo>
                    <a:pt x="155" y="16"/>
                    <a:pt x="175" y="26"/>
                    <a:pt x="194" y="39"/>
                  </a:cubicBezTo>
                  <a:cubicBezTo>
                    <a:pt x="170" y="73"/>
                    <a:pt x="170" y="73"/>
                    <a:pt x="170" y="73"/>
                  </a:cubicBezTo>
                  <a:cubicBezTo>
                    <a:pt x="158" y="65"/>
                    <a:pt x="140" y="57"/>
                    <a:pt x="129" y="54"/>
                  </a:cubicBezTo>
                  <a:cubicBezTo>
                    <a:pt x="103" y="48"/>
                    <a:pt x="91" y="55"/>
                    <a:pt x="88" y="68"/>
                  </a:cubicBezTo>
                  <a:cubicBezTo>
                    <a:pt x="86" y="76"/>
                    <a:pt x="90" y="85"/>
                    <a:pt x="113" y="96"/>
                  </a:cubicBezTo>
                  <a:cubicBezTo>
                    <a:pt x="163" y="120"/>
                    <a:pt x="172" y="145"/>
                    <a:pt x="164" y="173"/>
                  </a:cubicBezTo>
                  <a:cubicBezTo>
                    <a:pt x="152" y="224"/>
                    <a:pt x="107" y="233"/>
                    <a:pt x="61" y="222"/>
                  </a:cubicBezTo>
                  <a:cubicBezTo>
                    <a:pt x="40" y="217"/>
                    <a:pt x="19" y="207"/>
                    <a:pt x="0" y="195"/>
                  </a:cubicBezTo>
                  <a:lnTo>
                    <a:pt x="24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0" name="Freeform 157"/>
            <p:cNvSpPr>
              <a:spLocks noEditPoints="1"/>
            </p:cNvSpPr>
            <p:nvPr userDrawn="1"/>
          </p:nvSpPr>
          <p:spPr bwMode="auto">
            <a:xfrm>
              <a:off x="985838" y="495300"/>
              <a:ext cx="57150" cy="60325"/>
            </a:xfrm>
            <a:custGeom>
              <a:avLst/>
              <a:gdLst/>
              <a:ahLst/>
              <a:cxnLst>
                <a:cxn ang="0">
                  <a:pos x="181" y="33"/>
                </a:cxn>
                <a:cxn ang="0">
                  <a:pos x="230" y="185"/>
                </a:cxn>
                <a:cxn ang="0">
                  <a:pos x="77" y="231"/>
                </a:cxn>
                <a:cxn ang="0">
                  <a:pos x="28" y="79"/>
                </a:cxn>
                <a:cxn ang="0">
                  <a:pos x="181" y="33"/>
                </a:cxn>
                <a:cxn ang="0">
                  <a:pos x="97" y="192"/>
                </a:cxn>
                <a:cxn ang="0">
                  <a:pos x="179" y="158"/>
                </a:cxn>
                <a:cxn ang="0">
                  <a:pos x="160" y="72"/>
                </a:cxn>
                <a:cxn ang="0">
                  <a:pos x="78" y="105"/>
                </a:cxn>
                <a:cxn ang="0">
                  <a:pos x="97" y="192"/>
                </a:cxn>
              </a:cxnLst>
              <a:rect l="0" t="0" r="r" b="b"/>
              <a:pathLst>
                <a:path w="258" h="264">
                  <a:moveTo>
                    <a:pt x="181" y="33"/>
                  </a:moveTo>
                  <a:cubicBezTo>
                    <a:pt x="244" y="66"/>
                    <a:pt x="258" y="130"/>
                    <a:pt x="230" y="185"/>
                  </a:cubicBezTo>
                  <a:cubicBezTo>
                    <a:pt x="201" y="239"/>
                    <a:pt x="140" y="264"/>
                    <a:pt x="77" y="231"/>
                  </a:cubicBezTo>
                  <a:cubicBezTo>
                    <a:pt x="13" y="197"/>
                    <a:pt x="0" y="133"/>
                    <a:pt x="28" y="79"/>
                  </a:cubicBezTo>
                  <a:cubicBezTo>
                    <a:pt x="56" y="25"/>
                    <a:pt x="117" y="0"/>
                    <a:pt x="181" y="33"/>
                  </a:cubicBezTo>
                  <a:moveTo>
                    <a:pt x="97" y="192"/>
                  </a:moveTo>
                  <a:cubicBezTo>
                    <a:pt x="125" y="206"/>
                    <a:pt x="158" y="199"/>
                    <a:pt x="179" y="158"/>
                  </a:cubicBezTo>
                  <a:cubicBezTo>
                    <a:pt x="201" y="117"/>
                    <a:pt x="188" y="86"/>
                    <a:pt x="160" y="72"/>
                  </a:cubicBezTo>
                  <a:cubicBezTo>
                    <a:pt x="132" y="57"/>
                    <a:pt x="100" y="64"/>
                    <a:pt x="78" y="105"/>
                  </a:cubicBezTo>
                  <a:cubicBezTo>
                    <a:pt x="57" y="146"/>
                    <a:pt x="69" y="177"/>
                    <a:pt x="97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1" name="Freeform 158"/>
            <p:cNvSpPr>
              <a:spLocks/>
            </p:cNvSpPr>
            <p:nvPr userDrawn="1"/>
          </p:nvSpPr>
          <p:spPr bwMode="auto">
            <a:xfrm>
              <a:off x="1149350" y="812800"/>
              <a:ext cx="50800" cy="39688"/>
            </a:xfrm>
            <a:custGeom>
              <a:avLst/>
              <a:gdLst/>
              <a:ahLst/>
              <a:cxnLst>
                <a:cxn ang="0">
                  <a:pos x="64" y="18"/>
                </a:cxn>
                <a:cxn ang="0">
                  <a:pos x="49" y="65"/>
                </a:cxn>
                <a:cxn ang="0">
                  <a:pos x="68" y="103"/>
                </a:cxn>
                <a:cxn ang="0">
                  <a:pos x="103" y="57"/>
                </a:cxn>
                <a:cxn ang="0">
                  <a:pos x="169" y="15"/>
                </a:cxn>
                <a:cxn ang="0">
                  <a:pos x="225" y="108"/>
                </a:cxn>
                <a:cxn ang="0">
                  <a:pos x="203" y="173"/>
                </a:cxn>
                <a:cxn ang="0">
                  <a:pos x="166" y="153"/>
                </a:cxn>
                <a:cxn ang="0">
                  <a:pos x="180" y="110"/>
                </a:cxn>
                <a:cxn ang="0">
                  <a:pos x="162" y="71"/>
                </a:cxn>
                <a:cxn ang="0">
                  <a:pos x="137" y="99"/>
                </a:cxn>
                <a:cxn ang="0">
                  <a:pos x="66" y="160"/>
                </a:cxn>
                <a:cxn ang="0">
                  <a:pos x="5" y="63"/>
                </a:cxn>
                <a:cxn ang="0">
                  <a:pos x="25" y="0"/>
                </a:cxn>
                <a:cxn ang="0">
                  <a:pos x="64" y="18"/>
                </a:cxn>
              </a:cxnLst>
              <a:rect l="0" t="0" r="r" b="b"/>
              <a:pathLst>
                <a:path w="230" h="173">
                  <a:moveTo>
                    <a:pt x="64" y="18"/>
                  </a:moveTo>
                  <a:cubicBezTo>
                    <a:pt x="59" y="30"/>
                    <a:pt x="51" y="50"/>
                    <a:pt x="49" y="65"/>
                  </a:cubicBezTo>
                  <a:cubicBezTo>
                    <a:pt x="47" y="82"/>
                    <a:pt x="49" y="100"/>
                    <a:pt x="68" y="103"/>
                  </a:cubicBezTo>
                  <a:cubicBezTo>
                    <a:pt x="88" y="105"/>
                    <a:pt x="92" y="81"/>
                    <a:pt x="103" y="57"/>
                  </a:cubicBezTo>
                  <a:cubicBezTo>
                    <a:pt x="113" y="33"/>
                    <a:pt x="129" y="10"/>
                    <a:pt x="169" y="15"/>
                  </a:cubicBezTo>
                  <a:cubicBezTo>
                    <a:pt x="214" y="20"/>
                    <a:pt x="230" y="68"/>
                    <a:pt x="225" y="108"/>
                  </a:cubicBezTo>
                  <a:cubicBezTo>
                    <a:pt x="222" y="131"/>
                    <a:pt x="214" y="152"/>
                    <a:pt x="203" y="173"/>
                  </a:cubicBezTo>
                  <a:cubicBezTo>
                    <a:pt x="166" y="153"/>
                    <a:pt x="166" y="153"/>
                    <a:pt x="166" y="153"/>
                  </a:cubicBezTo>
                  <a:cubicBezTo>
                    <a:pt x="173" y="140"/>
                    <a:pt x="179" y="121"/>
                    <a:pt x="180" y="110"/>
                  </a:cubicBezTo>
                  <a:cubicBezTo>
                    <a:pt x="184" y="84"/>
                    <a:pt x="175" y="73"/>
                    <a:pt x="162" y="71"/>
                  </a:cubicBezTo>
                  <a:cubicBezTo>
                    <a:pt x="154" y="70"/>
                    <a:pt x="146" y="75"/>
                    <a:pt x="137" y="99"/>
                  </a:cubicBezTo>
                  <a:cubicBezTo>
                    <a:pt x="119" y="151"/>
                    <a:pt x="96" y="163"/>
                    <a:pt x="66" y="160"/>
                  </a:cubicBezTo>
                  <a:cubicBezTo>
                    <a:pt x="15" y="153"/>
                    <a:pt x="0" y="109"/>
                    <a:pt x="5" y="63"/>
                  </a:cubicBezTo>
                  <a:cubicBezTo>
                    <a:pt x="8" y="41"/>
                    <a:pt x="16" y="19"/>
                    <a:pt x="25" y="0"/>
                  </a:cubicBezTo>
                  <a:lnTo>
                    <a:pt x="64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2" name="Freeform 159"/>
            <p:cNvSpPr>
              <a:spLocks/>
            </p:cNvSpPr>
            <p:nvPr userDrawn="1"/>
          </p:nvSpPr>
          <p:spPr bwMode="auto">
            <a:xfrm>
              <a:off x="560388" y="879475"/>
              <a:ext cx="53975" cy="47625"/>
            </a:xfrm>
            <a:custGeom>
              <a:avLst/>
              <a:gdLst/>
              <a:ahLst/>
              <a:cxnLst>
                <a:cxn ang="0">
                  <a:pos x="195" y="143"/>
                </a:cxn>
                <a:cxn ang="0">
                  <a:pos x="186" y="94"/>
                </a:cxn>
                <a:cxn ang="0">
                  <a:pos x="152" y="69"/>
                </a:cxn>
                <a:cxn ang="0">
                  <a:pos x="143" y="126"/>
                </a:cxn>
                <a:cxn ang="0">
                  <a:pos x="104" y="194"/>
                </a:cxn>
                <a:cxn ang="0">
                  <a:pos x="11" y="138"/>
                </a:cxn>
                <a:cxn ang="0">
                  <a:pos x="0" y="70"/>
                </a:cxn>
                <a:cxn ang="0">
                  <a:pos x="42" y="71"/>
                </a:cxn>
                <a:cxn ang="0">
                  <a:pos x="50" y="116"/>
                </a:cxn>
                <a:cxn ang="0">
                  <a:pos x="84" y="141"/>
                </a:cxn>
                <a:cxn ang="0">
                  <a:pos x="93" y="105"/>
                </a:cxn>
                <a:cxn ang="0">
                  <a:pos x="127" y="18"/>
                </a:cxn>
                <a:cxn ang="0">
                  <a:pos x="226" y="76"/>
                </a:cxn>
                <a:cxn ang="0">
                  <a:pos x="239" y="141"/>
                </a:cxn>
                <a:cxn ang="0">
                  <a:pos x="195" y="143"/>
                </a:cxn>
              </a:cxnLst>
              <a:rect l="0" t="0" r="r" b="b"/>
              <a:pathLst>
                <a:path w="239" h="210">
                  <a:moveTo>
                    <a:pt x="195" y="143"/>
                  </a:moveTo>
                  <a:cubicBezTo>
                    <a:pt x="194" y="129"/>
                    <a:pt x="192" y="108"/>
                    <a:pt x="186" y="94"/>
                  </a:cubicBezTo>
                  <a:cubicBezTo>
                    <a:pt x="180" y="78"/>
                    <a:pt x="171" y="62"/>
                    <a:pt x="152" y="69"/>
                  </a:cubicBezTo>
                  <a:cubicBezTo>
                    <a:pt x="134" y="76"/>
                    <a:pt x="141" y="100"/>
                    <a:pt x="143" y="126"/>
                  </a:cubicBezTo>
                  <a:cubicBezTo>
                    <a:pt x="145" y="152"/>
                    <a:pt x="142" y="179"/>
                    <a:pt x="104" y="194"/>
                  </a:cubicBezTo>
                  <a:cubicBezTo>
                    <a:pt x="61" y="210"/>
                    <a:pt x="26" y="175"/>
                    <a:pt x="11" y="138"/>
                  </a:cubicBezTo>
                  <a:cubicBezTo>
                    <a:pt x="3" y="116"/>
                    <a:pt x="0" y="93"/>
                    <a:pt x="0" y="70"/>
                  </a:cubicBezTo>
                  <a:cubicBezTo>
                    <a:pt x="42" y="71"/>
                    <a:pt x="42" y="71"/>
                    <a:pt x="42" y="71"/>
                  </a:cubicBezTo>
                  <a:cubicBezTo>
                    <a:pt x="42" y="86"/>
                    <a:pt x="46" y="105"/>
                    <a:pt x="50" y="116"/>
                  </a:cubicBezTo>
                  <a:cubicBezTo>
                    <a:pt x="59" y="140"/>
                    <a:pt x="71" y="146"/>
                    <a:pt x="84" y="141"/>
                  </a:cubicBezTo>
                  <a:cubicBezTo>
                    <a:pt x="92" y="138"/>
                    <a:pt x="97" y="130"/>
                    <a:pt x="93" y="105"/>
                  </a:cubicBezTo>
                  <a:cubicBezTo>
                    <a:pt x="85" y="50"/>
                    <a:pt x="100" y="29"/>
                    <a:pt x="127" y="18"/>
                  </a:cubicBezTo>
                  <a:cubicBezTo>
                    <a:pt x="176" y="0"/>
                    <a:pt x="210" y="32"/>
                    <a:pt x="226" y="76"/>
                  </a:cubicBezTo>
                  <a:cubicBezTo>
                    <a:pt x="234" y="96"/>
                    <a:pt x="238" y="119"/>
                    <a:pt x="239" y="141"/>
                  </a:cubicBezTo>
                  <a:lnTo>
                    <a:pt x="195" y="1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3" name="Freeform 160"/>
            <p:cNvSpPr>
              <a:spLocks noEditPoints="1"/>
            </p:cNvSpPr>
            <p:nvPr userDrawn="1"/>
          </p:nvSpPr>
          <p:spPr bwMode="auto">
            <a:xfrm>
              <a:off x="701675" y="495300"/>
              <a:ext cx="57150" cy="60325"/>
            </a:xfrm>
            <a:custGeom>
              <a:avLst/>
              <a:gdLst/>
              <a:ahLst/>
              <a:cxnLst>
                <a:cxn ang="0">
                  <a:pos x="77" y="33"/>
                </a:cxn>
                <a:cxn ang="0">
                  <a:pos x="230" y="79"/>
                </a:cxn>
                <a:cxn ang="0">
                  <a:pos x="181" y="231"/>
                </a:cxn>
                <a:cxn ang="0">
                  <a:pos x="28" y="185"/>
                </a:cxn>
                <a:cxn ang="0">
                  <a:pos x="77" y="33"/>
                </a:cxn>
                <a:cxn ang="0">
                  <a:pos x="161" y="192"/>
                </a:cxn>
                <a:cxn ang="0">
                  <a:pos x="180" y="105"/>
                </a:cxn>
                <a:cxn ang="0">
                  <a:pos x="98" y="72"/>
                </a:cxn>
                <a:cxn ang="0">
                  <a:pos x="79" y="159"/>
                </a:cxn>
                <a:cxn ang="0">
                  <a:pos x="161" y="192"/>
                </a:cxn>
              </a:cxnLst>
              <a:rect l="0" t="0" r="r" b="b"/>
              <a:pathLst>
                <a:path w="258" h="264">
                  <a:moveTo>
                    <a:pt x="77" y="33"/>
                  </a:moveTo>
                  <a:cubicBezTo>
                    <a:pt x="141" y="0"/>
                    <a:pt x="201" y="25"/>
                    <a:pt x="230" y="79"/>
                  </a:cubicBezTo>
                  <a:cubicBezTo>
                    <a:pt x="258" y="133"/>
                    <a:pt x="245" y="197"/>
                    <a:pt x="181" y="231"/>
                  </a:cubicBezTo>
                  <a:cubicBezTo>
                    <a:pt x="117" y="264"/>
                    <a:pt x="57" y="239"/>
                    <a:pt x="28" y="185"/>
                  </a:cubicBezTo>
                  <a:cubicBezTo>
                    <a:pt x="0" y="130"/>
                    <a:pt x="14" y="67"/>
                    <a:pt x="77" y="33"/>
                  </a:cubicBezTo>
                  <a:moveTo>
                    <a:pt x="161" y="192"/>
                  </a:moveTo>
                  <a:cubicBezTo>
                    <a:pt x="189" y="177"/>
                    <a:pt x="201" y="146"/>
                    <a:pt x="180" y="105"/>
                  </a:cubicBezTo>
                  <a:cubicBezTo>
                    <a:pt x="158" y="64"/>
                    <a:pt x="126" y="57"/>
                    <a:pt x="98" y="72"/>
                  </a:cubicBezTo>
                  <a:cubicBezTo>
                    <a:pt x="70" y="87"/>
                    <a:pt x="57" y="118"/>
                    <a:pt x="79" y="159"/>
                  </a:cubicBezTo>
                  <a:cubicBezTo>
                    <a:pt x="100" y="199"/>
                    <a:pt x="133" y="206"/>
                    <a:pt x="161" y="19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4" name="Freeform 161"/>
            <p:cNvSpPr>
              <a:spLocks/>
            </p:cNvSpPr>
            <p:nvPr userDrawn="1"/>
          </p:nvSpPr>
          <p:spPr bwMode="auto">
            <a:xfrm>
              <a:off x="777875" y="473075"/>
              <a:ext cx="44450" cy="52388"/>
            </a:xfrm>
            <a:custGeom>
              <a:avLst/>
              <a:gdLst/>
              <a:ahLst/>
              <a:cxnLst>
                <a:cxn ang="0">
                  <a:pos x="51" y="187"/>
                </a:cxn>
                <a:cxn ang="0">
                  <a:pos x="100" y="185"/>
                </a:cxn>
                <a:cxn ang="0">
                  <a:pos x="129" y="154"/>
                </a:cxn>
                <a:cxn ang="0">
                  <a:pos x="74" y="138"/>
                </a:cxn>
                <a:cxn ang="0">
                  <a:pos x="11" y="91"/>
                </a:cxn>
                <a:cxn ang="0">
                  <a:pos x="78" y="5"/>
                </a:cxn>
                <a:cxn ang="0">
                  <a:pos x="147" y="3"/>
                </a:cxn>
                <a:cxn ang="0">
                  <a:pos x="141" y="44"/>
                </a:cxn>
                <a:cxn ang="0">
                  <a:pos x="96" y="46"/>
                </a:cxn>
                <a:cxn ang="0">
                  <a:pos x="66" y="77"/>
                </a:cxn>
                <a:cxn ang="0">
                  <a:pos x="101" y="90"/>
                </a:cxn>
                <a:cxn ang="0">
                  <a:pos x="183" y="135"/>
                </a:cxn>
                <a:cxn ang="0">
                  <a:pos x="114" y="227"/>
                </a:cxn>
                <a:cxn ang="0">
                  <a:pos x="47" y="231"/>
                </a:cxn>
                <a:cxn ang="0">
                  <a:pos x="51" y="187"/>
                </a:cxn>
              </a:cxnLst>
              <a:rect l="0" t="0" r="r" b="b"/>
              <a:pathLst>
                <a:path w="195" h="232">
                  <a:moveTo>
                    <a:pt x="51" y="187"/>
                  </a:moveTo>
                  <a:cubicBezTo>
                    <a:pt x="64" y="188"/>
                    <a:pt x="86" y="188"/>
                    <a:pt x="100" y="185"/>
                  </a:cubicBezTo>
                  <a:cubicBezTo>
                    <a:pt x="117" y="180"/>
                    <a:pt x="133" y="173"/>
                    <a:pt x="129" y="154"/>
                  </a:cubicBezTo>
                  <a:cubicBezTo>
                    <a:pt x="124" y="135"/>
                    <a:pt x="100" y="139"/>
                    <a:pt x="74" y="138"/>
                  </a:cubicBezTo>
                  <a:cubicBezTo>
                    <a:pt x="48" y="137"/>
                    <a:pt x="21" y="130"/>
                    <a:pt x="11" y="91"/>
                  </a:cubicBezTo>
                  <a:cubicBezTo>
                    <a:pt x="0" y="46"/>
                    <a:pt x="39" y="15"/>
                    <a:pt x="78" y="5"/>
                  </a:cubicBezTo>
                  <a:cubicBezTo>
                    <a:pt x="101" y="0"/>
                    <a:pt x="124" y="0"/>
                    <a:pt x="147" y="3"/>
                  </a:cubicBezTo>
                  <a:cubicBezTo>
                    <a:pt x="141" y="44"/>
                    <a:pt x="141" y="44"/>
                    <a:pt x="141" y="44"/>
                  </a:cubicBezTo>
                  <a:cubicBezTo>
                    <a:pt x="126" y="43"/>
                    <a:pt x="106" y="44"/>
                    <a:pt x="96" y="46"/>
                  </a:cubicBezTo>
                  <a:cubicBezTo>
                    <a:pt x="70" y="53"/>
                    <a:pt x="63" y="64"/>
                    <a:pt x="66" y="77"/>
                  </a:cubicBezTo>
                  <a:cubicBezTo>
                    <a:pt x="68" y="85"/>
                    <a:pt x="76" y="91"/>
                    <a:pt x="101" y="90"/>
                  </a:cubicBezTo>
                  <a:cubicBezTo>
                    <a:pt x="156" y="89"/>
                    <a:pt x="175" y="106"/>
                    <a:pt x="183" y="135"/>
                  </a:cubicBezTo>
                  <a:cubicBezTo>
                    <a:pt x="195" y="186"/>
                    <a:pt x="159" y="215"/>
                    <a:pt x="114" y="227"/>
                  </a:cubicBezTo>
                  <a:cubicBezTo>
                    <a:pt x="93" y="232"/>
                    <a:pt x="69" y="232"/>
                    <a:pt x="47" y="231"/>
                  </a:cubicBezTo>
                  <a:lnTo>
                    <a:pt x="51" y="18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5" name="Oval 162"/>
            <p:cNvSpPr>
              <a:spLocks noChangeArrowheads="1"/>
            </p:cNvSpPr>
            <p:nvPr userDrawn="1"/>
          </p:nvSpPr>
          <p:spPr bwMode="auto">
            <a:xfrm>
              <a:off x="860425" y="4794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6" name="Freeform 163"/>
            <p:cNvSpPr>
              <a:spLocks/>
            </p:cNvSpPr>
            <p:nvPr userDrawn="1"/>
          </p:nvSpPr>
          <p:spPr bwMode="auto">
            <a:xfrm>
              <a:off x="1109663" y="609600"/>
              <a:ext cx="26988" cy="26988"/>
            </a:xfrm>
            <a:custGeom>
              <a:avLst/>
              <a:gdLst/>
              <a:ahLst/>
              <a:cxnLst>
                <a:cxn ang="0">
                  <a:pos x="17" y="91"/>
                </a:cxn>
                <a:cxn ang="0">
                  <a:pos x="91" y="104"/>
                </a:cxn>
                <a:cxn ang="0">
                  <a:pos x="104" y="31"/>
                </a:cxn>
                <a:cxn ang="0">
                  <a:pos x="30" y="17"/>
                </a:cxn>
                <a:cxn ang="0">
                  <a:pos x="17" y="91"/>
                </a:cxn>
              </a:cxnLst>
              <a:rect l="0" t="0" r="r" b="b"/>
              <a:pathLst>
                <a:path w="121" h="121">
                  <a:moveTo>
                    <a:pt x="17" y="91"/>
                  </a:moveTo>
                  <a:cubicBezTo>
                    <a:pt x="33" y="115"/>
                    <a:pt x="67" y="121"/>
                    <a:pt x="91" y="104"/>
                  </a:cubicBezTo>
                  <a:cubicBezTo>
                    <a:pt x="115" y="88"/>
                    <a:pt x="121" y="55"/>
                    <a:pt x="104" y="31"/>
                  </a:cubicBezTo>
                  <a:cubicBezTo>
                    <a:pt x="88" y="6"/>
                    <a:pt x="55" y="0"/>
                    <a:pt x="30" y="17"/>
                  </a:cubicBezTo>
                  <a:cubicBezTo>
                    <a:pt x="6" y="33"/>
                    <a:pt x="0" y="67"/>
                    <a:pt x="17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7" name="Oval 164"/>
            <p:cNvSpPr>
              <a:spLocks noChangeArrowheads="1"/>
            </p:cNvSpPr>
            <p:nvPr userDrawn="1"/>
          </p:nvSpPr>
          <p:spPr bwMode="auto">
            <a:xfrm>
              <a:off x="860425" y="1089025"/>
              <a:ext cx="23813" cy="23813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8" name="Freeform 165"/>
            <p:cNvSpPr>
              <a:spLocks/>
            </p:cNvSpPr>
            <p:nvPr userDrawn="1"/>
          </p:nvSpPr>
          <p:spPr bwMode="auto">
            <a:xfrm>
              <a:off x="608013" y="609600"/>
              <a:ext cx="26988" cy="26988"/>
            </a:xfrm>
            <a:custGeom>
              <a:avLst/>
              <a:gdLst/>
              <a:ahLst/>
              <a:cxnLst>
                <a:cxn ang="0">
                  <a:pos x="104" y="91"/>
                </a:cxn>
                <a:cxn ang="0">
                  <a:pos x="91" y="17"/>
                </a:cxn>
                <a:cxn ang="0">
                  <a:pos x="17" y="31"/>
                </a:cxn>
                <a:cxn ang="0">
                  <a:pos x="30" y="104"/>
                </a:cxn>
                <a:cxn ang="0">
                  <a:pos x="104" y="91"/>
                </a:cxn>
              </a:cxnLst>
              <a:rect l="0" t="0" r="r" b="b"/>
              <a:pathLst>
                <a:path w="121" h="121">
                  <a:moveTo>
                    <a:pt x="104" y="91"/>
                  </a:moveTo>
                  <a:cubicBezTo>
                    <a:pt x="121" y="67"/>
                    <a:pt x="115" y="33"/>
                    <a:pt x="91" y="17"/>
                  </a:cubicBezTo>
                  <a:cubicBezTo>
                    <a:pt x="67" y="0"/>
                    <a:pt x="34" y="6"/>
                    <a:pt x="17" y="31"/>
                  </a:cubicBezTo>
                  <a:cubicBezTo>
                    <a:pt x="0" y="55"/>
                    <a:pt x="6" y="88"/>
                    <a:pt x="30" y="104"/>
                  </a:cubicBezTo>
                  <a:cubicBezTo>
                    <a:pt x="55" y="121"/>
                    <a:pt x="88" y="115"/>
                    <a:pt x="104" y="9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9" name="Freeform 166"/>
            <p:cNvSpPr>
              <a:spLocks/>
            </p:cNvSpPr>
            <p:nvPr userDrawn="1"/>
          </p:nvSpPr>
          <p:spPr bwMode="auto">
            <a:xfrm>
              <a:off x="822325" y="744538"/>
              <a:ext cx="95250" cy="111125"/>
            </a:xfrm>
            <a:custGeom>
              <a:avLst/>
              <a:gdLst/>
              <a:ahLst/>
              <a:cxnLst>
                <a:cxn ang="0">
                  <a:pos x="429" y="430"/>
                </a:cxn>
                <a:cxn ang="0">
                  <a:pos x="364" y="457"/>
                </a:cxn>
                <a:cxn ang="0">
                  <a:pos x="311" y="457"/>
                </a:cxn>
                <a:cxn ang="0">
                  <a:pos x="237" y="494"/>
                </a:cxn>
                <a:cxn ang="0">
                  <a:pos x="218" y="494"/>
                </a:cxn>
                <a:cxn ang="0">
                  <a:pos x="144" y="457"/>
                </a:cxn>
                <a:cxn ang="0">
                  <a:pos x="91" y="457"/>
                </a:cxn>
                <a:cxn ang="0">
                  <a:pos x="0" y="366"/>
                </a:cxn>
                <a:cxn ang="0">
                  <a:pos x="0" y="0"/>
                </a:cxn>
              </a:cxnLst>
              <a:rect l="0" t="0" r="r" b="b"/>
              <a:pathLst>
                <a:path w="429" h="494">
                  <a:moveTo>
                    <a:pt x="429" y="430"/>
                  </a:moveTo>
                  <a:cubicBezTo>
                    <a:pt x="413" y="447"/>
                    <a:pt x="390" y="457"/>
                    <a:pt x="364" y="457"/>
                  </a:cubicBezTo>
                  <a:cubicBezTo>
                    <a:pt x="311" y="457"/>
                    <a:pt x="311" y="457"/>
                    <a:pt x="311" y="457"/>
                  </a:cubicBezTo>
                  <a:cubicBezTo>
                    <a:pt x="281" y="457"/>
                    <a:pt x="254" y="472"/>
                    <a:pt x="237" y="494"/>
                  </a:cubicBezTo>
                  <a:cubicBezTo>
                    <a:pt x="218" y="494"/>
                    <a:pt x="218" y="494"/>
                    <a:pt x="218" y="494"/>
                  </a:cubicBezTo>
                  <a:cubicBezTo>
                    <a:pt x="201" y="472"/>
                    <a:pt x="174" y="457"/>
                    <a:pt x="144" y="457"/>
                  </a:cubicBezTo>
                  <a:cubicBezTo>
                    <a:pt x="91" y="457"/>
                    <a:pt x="91" y="457"/>
                    <a:pt x="91" y="457"/>
                  </a:cubicBezTo>
                  <a:cubicBezTo>
                    <a:pt x="41" y="457"/>
                    <a:pt x="0" y="416"/>
                    <a:pt x="0" y="366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303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0" name="Freeform 167"/>
            <p:cNvSpPr>
              <a:spLocks/>
            </p:cNvSpPr>
            <p:nvPr userDrawn="1"/>
          </p:nvSpPr>
          <p:spPr bwMode="auto">
            <a:xfrm>
              <a:off x="822325" y="744538"/>
              <a:ext cx="101600" cy="968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56" y="0"/>
                </a:cxn>
                <a:cxn ang="0">
                  <a:pos x="456" y="366"/>
                </a:cxn>
                <a:cxn ang="0">
                  <a:pos x="429" y="430"/>
                </a:cxn>
              </a:cxnLst>
              <a:rect l="0" t="0" r="r" b="b"/>
              <a:pathLst>
                <a:path w="456" h="430">
                  <a:moveTo>
                    <a:pt x="0" y="0"/>
                  </a:moveTo>
                  <a:cubicBezTo>
                    <a:pt x="456" y="0"/>
                    <a:pt x="456" y="0"/>
                    <a:pt x="456" y="0"/>
                  </a:cubicBezTo>
                  <a:cubicBezTo>
                    <a:pt x="456" y="366"/>
                    <a:pt x="456" y="366"/>
                    <a:pt x="456" y="366"/>
                  </a:cubicBezTo>
                  <a:cubicBezTo>
                    <a:pt x="456" y="391"/>
                    <a:pt x="446" y="413"/>
                    <a:pt x="429" y="43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1" name="Freeform 168"/>
            <p:cNvSpPr>
              <a:spLocks noEditPoints="1"/>
            </p:cNvSpPr>
            <p:nvPr userDrawn="1"/>
          </p:nvSpPr>
          <p:spPr bwMode="auto">
            <a:xfrm>
              <a:off x="815975" y="739775"/>
              <a:ext cx="112713" cy="120650"/>
            </a:xfrm>
            <a:custGeom>
              <a:avLst/>
              <a:gdLst/>
              <a:ahLst/>
              <a:cxnLst>
                <a:cxn ang="0">
                  <a:pos x="503" y="389"/>
                </a:cxn>
                <a:cxn ang="0">
                  <a:pos x="388" y="504"/>
                </a:cxn>
                <a:cxn ang="0">
                  <a:pos x="335" y="504"/>
                </a:cxn>
                <a:cxn ang="0">
                  <a:pos x="272" y="545"/>
                </a:cxn>
                <a:cxn ang="0">
                  <a:pos x="231" y="545"/>
                </a:cxn>
                <a:cxn ang="0">
                  <a:pos x="168" y="504"/>
                </a:cxn>
                <a:cxn ang="0">
                  <a:pos x="115" y="504"/>
                </a:cxn>
                <a:cxn ang="0">
                  <a:pos x="0" y="389"/>
                </a:cxn>
                <a:cxn ang="0">
                  <a:pos x="0" y="0"/>
                </a:cxn>
                <a:cxn ang="0">
                  <a:pos x="503" y="0"/>
                </a:cxn>
                <a:cxn ang="0">
                  <a:pos x="503" y="389"/>
                </a:cxn>
                <a:cxn ang="0">
                  <a:pos x="456" y="47"/>
                </a:cxn>
                <a:cxn ang="0">
                  <a:pos x="47" y="47"/>
                </a:cxn>
                <a:cxn ang="0">
                  <a:pos x="47" y="389"/>
                </a:cxn>
                <a:cxn ang="0">
                  <a:pos x="115" y="457"/>
                </a:cxn>
                <a:cxn ang="0">
                  <a:pos x="168" y="457"/>
                </a:cxn>
                <a:cxn ang="0">
                  <a:pos x="251" y="492"/>
                </a:cxn>
                <a:cxn ang="0">
                  <a:pos x="252" y="492"/>
                </a:cxn>
                <a:cxn ang="0">
                  <a:pos x="335" y="457"/>
                </a:cxn>
                <a:cxn ang="0">
                  <a:pos x="388" y="457"/>
                </a:cxn>
                <a:cxn ang="0">
                  <a:pos x="456" y="389"/>
                </a:cxn>
                <a:cxn ang="0">
                  <a:pos x="456" y="47"/>
                </a:cxn>
              </a:cxnLst>
              <a:rect l="0" t="0" r="r" b="b"/>
              <a:pathLst>
                <a:path w="503" h="545">
                  <a:moveTo>
                    <a:pt x="503" y="389"/>
                  </a:moveTo>
                  <a:cubicBezTo>
                    <a:pt x="503" y="452"/>
                    <a:pt x="452" y="504"/>
                    <a:pt x="388" y="504"/>
                  </a:cubicBezTo>
                  <a:cubicBezTo>
                    <a:pt x="335" y="504"/>
                    <a:pt x="335" y="504"/>
                    <a:pt x="335" y="504"/>
                  </a:cubicBezTo>
                  <a:cubicBezTo>
                    <a:pt x="307" y="504"/>
                    <a:pt x="282" y="521"/>
                    <a:pt x="272" y="545"/>
                  </a:cubicBezTo>
                  <a:cubicBezTo>
                    <a:pt x="231" y="545"/>
                    <a:pt x="231" y="545"/>
                    <a:pt x="231" y="545"/>
                  </a:cubicBezTo>
                  <a:cubicBezTo>
                    <a:pt x="221" y="521"/>
                    <a:pt x="197" y="504"/>
                    <a:pt x="168" y="504"/>
                  </a:cubicBezTo>
                  <a:cubicBezTo>
                    <a:pt x="115" y="504"/>
                    <a:pt x="115" y="504"/>
                    <a:pt x="115" y="504"/>
                  </a:cubicBezTo>
                  <a:cubicBezTo>
                    <a:pt x="51" y="504"/>
                    <a:pt x="0" y="452"/>
                    <a:pt x="0" y="3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03" y="0"/>
                    <a:pt x="503" y="0"/>
                    <a:pt x="503" y="0"/>
                  </a:cubicBezTo>
                  <a:lnTo>
                    <a:pt x="503" y="389"/>
                  </a:lnTo>
                  <a:close/>
                  <a:moveTo>
                    <a:pt x="456" y="47"/>
                  </a:moveTo>
                  <a:cubicBezTo>
                    <a:pt x="47" y="47"/>
                    <a:pt x="47" y="47"/>
                    <a:pt x="47" y="47"/>
                  </a:cubicBezTo>
                  <a:cubicBezTo>
                    <a:pt x="47" y="389"/>
                    <a:pt x="47" y="389"/>
                    <a:pt x="47" y="389"/>
                  </a:cubicBezTo>
                  <a:cubicBezTo>
                    <a:pt x="47" y="426"/>
                    <a:pt x="77" y="457"/>
                    <a:pt x="115" y="457"/>
                  </a:cubicBezTo>
                  <a:cubicBezTo>
                    <a:pt x="168" y="457"/>
                    <a:pt x="168" y="457"/>
                    <a:pt x="168" y="457"/>
                  </a:cubicBezTo>
                  <a:cubicBezTo>
                    <a:pt x="201" y="457"/>
                    <a:pt x="230" y="470"/>
                    <a:pt x="251" y="492"/>
                  </a:cubicBezTo>
                  <a:cubicBezTo>
                    <a:pt x="252" y="492"/>
                    <a:pt x="252" y="492"/>
                    <a:pt x="252" y="492"/>
                  </a:cubicBezTo>
                  <a:cubicBezTo>
                    <a:pt x="273" y="470"/>
                    <a:pt x="302" y="457"/>
                    <a:pt x="335" y="457"/>
                  </a:cubicBezTo>
                  <a:cubicBezTo>
                    <a:pt x="388" y="457"/>
                    <a:pt x="388" y="457"/>
                    <a:pt x="388" y="457"/>
                  </a:cubicBezTo>
                  <a:cubicBezTo>
                    <a:pt x="426" y="457"/>
                    <a:pt x="456" y="426"/>
                    <a:pt x="456" y="389"/>
                  </a:cubicBezTo>
                  <a:lnTo>
                    <a:pt x="456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74" name="Rechthoek 173"/>
          <p:cNvSpPr/>
          <p:nvPr/>
        </p:nvSpPr>
        <p:spPr>
          <a:xfrm>
            <a:off x="1833384" y="1692894"/>
            <a:ext cx="6660000" cy="2556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noFill/>
              </a:ln>
            </a:endParaRPr>
          </a:p>
        </p:txBody>
      </p:sp>
      <p:cxnSp>
        <p:nvCxnSpPr>
          <p:cNvPr id="10" name="Rechte verbindingslijn 9"/>
          <p:cNvCxnSpPr/>
          <p:nvPr/>
        </p:nvCxnSpPr>
        <p:spPr bwMode="white">
          <a:xfrm>
            <a:off x="2094196" y="3334040"/>
            <a:ext cx="406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rgbClr val="211C1C"/>
                </a:solidFill>
              </a:defRPr>
            </a:lvl1pPr>
          </a:lstStyle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17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0152000" y="7534800"/>
            <a:ext cx="36000" cy="36000"/>
          </a:xfrm>
        </p:spPr>
        <p:txBody>
          <a:bodyPr/>
          <a:lstStyle>
            <a:lvl1pPr>
              <a:defRPr sz="100">
                <a:solidFill>
                  <a:srgbClr val="211C1C"/>
                </a:solidFill>
              </a:defRPr>
            </a:lvl1pPr>
          </a:lstStyle>
          <a:p>
            <a:fld id="{7E3F973E-A241-45E5-9BA3-3D21C25CC3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white">
          <a:xfrm>
            <a:off x="2088000" y="1834998"/>
            <a:ext cx="6120000" cy="1470025"/>
          </a:xfrm>
        </p:spPr>
        <p:txBody>
          <a:bodyPr anchor="t" anchorCtr="0"/>
          <a:lstStyle>
            <a:lvl1pPr algn="l">
              <a:defRPr sz="4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white">
          <a:xfrm>
            <a:off x="2088000" y="6139993"/>
            <a:ext cx="2133600" cy="365125"/>
          </a:xfrm>
        </p:spPr>
        <p:txBody>
          <a:bodyPr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fld id="{5C1EA9E7-61A6-45B0-AA5B-C20FDDBB6D9D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088000" y="3482165"/>
            <a:ext cx="6120000" cy="28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Voornaam Achternaam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2088000" y="3781579"/>
            <a:ext cx="6120000" cy="2880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Functieomschrijving</a:t>
            </a:r>
          </a:p>
        </p:txBody>
      </p:sp>
      <p:sp>
        <p:nvSpPr>
          <p:cNvPr id="178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432909"/>
            <a:ext cx="3529012" cy="792000"/>
          </a:xfrm>
        </p:spPr>
        <p:txBody>
          <a:bodyPr/>
          <a:lstStyle>
            <a:lvl1pPr algn="r"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Faculteitsnaam (bold), Subafdeling daaronder totaal max. 4 regels</a:t>
            </a:r>
          </a:p>
          <a:p>
            <a:pPr lvl="0"/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973E-A241-45E5-9BA3-3D21C25CC3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Afdeling max. 2 regels</a:t>
            </a:r>
          </a:p>
          <a:p>
            <a:pPr lvl="0"/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psomm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8000" y="1634446"/>
            <a:ext cx="7308000" cy="3672000"/>
          </a:xfrm>
        </p:spPr>
        <p:txBody>
          <a:bodyPr/>
          <a:lstStyle>
            <a:lvl1pPr marL="270000" indent="-270000">
              <a:lnSpc>
                <a:spcPct val="110000"/>
              </a:lnSpc>
              <a:buFont typeface="Verdana" pitchFamily="34" charset="0"/>
              <a:buChar char="•"/>
              <a:defRPr/>
            </a:lvl1pPr>
            <a:lvl2pPr marL="270000" indent="-270000">
              <a:lnSpc>
                <a:spcPct val="110000"/>
              </a:lnSpc>
              <a:spcBef>
                <a:spcPts val="2100"/>
              </a:spcBef>
              <a:buFont typeface="Verdana" pitchFamily="34" charset="0"/>
              <a:buChar char="•"/>
              <a:defRPr/>
            </a:lvl2pPr>
            <a:lvl3pPr marL="540000">
              <a:lnSpc>
                <a:spcPct val="110000"/>
              </a:lnSpc>
              <a:defRPr/>
            </a:lvl3pPr>
            <a:lvl4pPr marL="810000">
              <a:lnSpc>
                <a:spcPct val="110000"/>
              </a:lnSpc>
              <a:defRPr/>
            </a:lvl4pPr>
            <a:lvl5pPr marL="1080000"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C7C5-0413-443D-BB59-45DFB3E8725D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973E-A241-45E5-9BA3-3D21C25CC3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Afdeling max. 2 regels</a:t>
            </a:r>
          </a:p>
          <a:p>
            <a:pPr lvl="0"/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links, foto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8000" y="1634400"/>
            <a:ext cx="3492000" cy="36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F9952-2FEC-4CE6-9995-3003A58FF391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973E-A241-45E5-9BA3-3D21C25CC3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4968000" y="1702396"/>
            <a:ext cx="3492000" cy="252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68000" y="4329264"/>
            <a:ext cx="3492000" cy="1008000"/>
          </a:xfrm>
        </p:spPr>
        <p:txBody>
          <a:bodyPr/>
          <a:lstStyle>
            <a:lvl1pPr>
              <a:defRPr sz="1300" b="0"/>
            </a:lvl1pPr>
          </a:lstStyle>
          <a:p>
            <a:pPr lvl="0"/>
            <a:r>
              <a:rPr lang="nl-NL"/>
              <a:t>Fotobijschrift</a:t>
            </a:r>
          </a:p>
        </p:txBody>
      </p:sp>
      <p:sp>
        <p:nvSpPr>
          <p:cNvPr id="8" name="Tijdelijke aanduiding voor tekst 15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Afdeling max. 2 regels</a:t>
            </a:r>
          </a:p>
          <a:p>
            <a:pPr lvl="0"/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 links, foto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ED567-8C28-4E62-A052-A9FD3DC4E3AB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973E-A241-45E5-9BA3-3D21C25CC3F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4968000" y="1702396"/>
            <a:ext cx="3492000" cy="252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7" name="Tijdelijke aanduiding voor afbeelding 8"/>
          <p:cNvSpPr>
            <a:spLocks noGrp="1"/>
          </p:cNvSpPr>
          <p:nvPr>
            <p:ph type="pic" sz="quarter" idx="14"/>
          </p:nvPr>
        </p:nvSpPr>
        <p:spPr>
          <a:xfrm>
            <a:off x="1188000" y="1705934"/>
            <a:ext cx="3492000" cy="2520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8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968000" y="4329264"/>
            <a:ext cx="3492000" cy="1008000"/>
          </a:xfrm>
        </p:spPr>
        <p:txBody>
          <a:bodyPr/>
          <a:lstStyle>
            <a:lvl1pPr>
              <a:defRPr sz="1300" b="0"/>
            </a:lvl1pPr>
          </a:lstStyle>
          <a:p>
            <a:pPr lvl="0"/>
            <a:r>
              <a:rPr lang="nl-NL"/>
              <a:t>Fotobijschrift</a:t>
            </a:r>
          </a:p>
        </p:txBody>
      </p:sp>
      <p:sp>
        <p:nvSpPr>
          <p:cNvPr id="10" name="Tijdelijke aanduiding voor tekst 10"/>
          <p:cNvSpPr>
            <a:spLocks noGrp="1"/>
          </p:cNvSpPr>
          <p:nvPr>
            <p:ph type="body" sz="quarter" idx="16" hasCustomPrompt="1"/>
          </p:nvPr>
        </p:nvSpPr>
        <p:spPr>
          <a:xfrm>
            <a:off x="1188000" y="4329264"/>
            <a:ext cx="3492000" cy="1008000"/>
          </a:xfrm>
        </p:spPr>
        <p:txBody>
          <a:bodyPr/>
          <a:lstStyle>
            <a:lvl1pPr>
              <a:defRPr sz="1300" b="0"/>
            </a:lvl1pPr>
          </a:lstStyle>
          <a:p>
            <a:pPr lvl="0"/>
            <a:r>
              <a:rPr lang="nl-NL"/>
              <a:t>Fotobijschrift</a:t>
            </a:r>
          </a:p>
        </p:txBody>
      </p:sp>
      <p:sp>
        <p:nvSpPr>
          <p:cNvPr id="11" name="Tijdelijke aanduiding voor tekst 15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Afdeling max. 2 regels</a:t>
            </a:r>
          </a:p>
          <a:p>
            <a:pPr lvl="0"/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0" y="707396"/>
            <a:ext cx="9151200" cy="615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3" name="Tijdelijke aanduiding voor tekst 1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4964113" y="162690"/>
            <a:ext cx="3529012" cy="396000"/>
          </a:xfrm>
        </p:spPr>
        <p:txBody>
          <a:bodyPr/>
          <a:lstStyle>
            <a:lvl1pPr algn="r">
              <a:defRPr sz="105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l-NL"/>
              <a:t>Afdeling max. 2 regels</a:t>
            </a:r>
          </a:p>
          <a:p>
            <a:pPr lvl="0"/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0" name="Content Placeholder 4" descr="UU_volg alleen achtergrond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48" name="Picture 5" descr="UU_volg alleen logo.emf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188000" y="1560014"/>
            <a:ext cx="7308000" cy="91075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noProof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188000" y="2428235"/>
            <a:ext cx="7308000" cy="28910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832168" y="6156000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fld id="{F1CD8744-7E97-4EF0-9E0E-F7E38E3300C6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193800" y="6267600"/>
            <a:ext cx="4368332" cy="3651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932672" y="6156311"/>
            <a:ext cx="556115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fld id="{7E3F973E-A241-45E5-9BA3-3D21C25CC3FD}" type="slidenum">
              <a:rPr lang="nl-NL" smtClean="0"/>
              <a:pPr/>
              <a:t>‹nr.›</a:t>
            </a:fld>
            <a:endParaRPr lang="nl-NL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1172810" y="1285030"/>
            <a:ext cx="270036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110000"/>
        </a:lnSpc>
        <a:spcBef>
          <a:spcPts val="2100"/>
        </a:spcBef>
        <a:buFont typeface="Verdana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270000" indent="-270000" algn="l" defTabSz="914400" rtl="0" eaLnBrk="1" latinLnBrk="0" hangingPunct="1">
        <a:lnSpc>
          <a:spcPct val="110000"/>
        </a:lnSpc>
        <a:spcBef>
          <a:spcPts val="2100"/>
        </a:spcBef>
        <a:buFont typeface="Verdana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10000" indent="-270000" algn="l" defTabSz="914400" rtl="0" eaLnBrk="1" latinLnBrk="0" hangingPunct="1">
        <a:lnSpc>
          <a:spcPct val="110000"/>
        </a:lnSpc>
        <a:spcBef>
          <a:spcPts val="0"/>
        </a:spcBef>
        <a:buFont typeface="Verdana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8000" y="1834998"/>
            <a:ext cx="6588456" cy="1470025"/>
          </a:xfrm>
        </p:spPr>
        <p:txBody>
          <a:bodyPr anchor="b">
            <a:normAutofit/>
          </a:bodyPr>
          <a:lstStyle/>
          <a:p>
            <a:r>
              <a:rPr lang="en-US" sz="2400" dirty="0"/>
              <a:t>Participation in English and Dutch surface water quality policy</a:t>
            </a:r>
            <a:endParaRPr lang="nl-NL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Ernst Plambeck</a:t>
            </a:r>
            <a:endParaRPr lang="nl-N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PhD candidate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b="1" dirty="0"/>
              <a:t>Faculty of Law, Economy and Governance</a:t>
            </a:r>
          </a:p>
          <a:p>
            <a:r>
              <a:rPr lang="en-US" dirty="0"/>
              <a:t>Department of Law</a:t>
            </a:r>
            <a:endParaRPr lang="nl-NL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/>
              <a:pPr/>
              <a:t>15 September, 2016</a:t>
            </a:fld>
            <a:endParaRPr lang="nl-NL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4177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Comparison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  <a:p>
            <a:endParaRPr lang="nl-NL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Oceans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  <p:graphicFrame>
        <p:nvGraphicFramePr>
          <p:cNvPr id="10" name="Tijdelijke aanduiding voor inhoud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950857"/>
              </p:ext>
            </p:extLst>
          </p:nvPr>
        </p:nvGraphicFramePr>
        <p:xfrm>
          <a:off x="1187450" y="2420888"/>
          <a:ext cx="7308854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22">
                  <a:extLst>
                    <a:ext uri="{9D8B030D-6E8A-4147-A177-3AD203B41FA5}">
                      <a16:colId xmlns:a16="http://schemas.microsoft.com/office/drawing/2014/main" val="2477653951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4100967218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1125187322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3048941329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3443493783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272019989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3959574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sz="1000" dirty="0"/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Mercury</a:t>
                      </a:r>
                      <a:endParaRPr lang="nl-NL" sz="10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Nitrate</a:t>
                      </a:r>
                      <a:endParaRPr lang="nl-NL" sz="10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Zinc</a:t>
                      </a:r>
                      <a:endParaRPr lang="nl-N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0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10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NL</a:t>
                      </a: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England</a:t>
                      </a: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NL</a:t>
                      </a: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England</a:t>
                      </a:r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England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043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Goal 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If</a:t>
                      </a:r>
                      <a:r>
                        <a:rPr lang="nl-NL" sz="1000" dirty="0"/>
                        <a:t>,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then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c</a:t>
                      </a:r>
                      <a:r>
                        <a:rPr lang="nl-NL" sz="1000" dirty="0" err="1"/>
                        <a:t>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If</a:t>
                      </a:r>
                      <a:r>
                        <a:rPr lang="nl-NL" sz="1000" dirty="0"/>
                        <a:t>,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then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c</a:t>
                      </a:r>
                      <a:r>
                        <a:rPr lang="nl-NL" sz="1000" dirty="0" err="1"/>
                        <a:t>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Therapy</a:t>
                      </a:r>
                      <a:r>
                        <a:rPr lang="nl-NL" sz="1000" dirty="0"/>
                        <a:t>/</a:t>
                      </a:r>
                      <a:r>
                        <a:rPr lang="nl-NL" sz="1000" dirty="0" err="1"/>
                        <a:t>manipulation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594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 err="1"/>
                        <a:t>Programmes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Placation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Placation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Partnership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70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Legal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Instruments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Consultation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baseline="0" dirty="0" err="1"/>
                        <a:t>If</a:t>
                      </a:r>
                      <a:r>
                        <a:rPr lang="nl-NL" sz="1000" baseline="0" dirty="0"/>
                        <a:t>, </a:t>
                      </a:r>
                      <a:r>
                        <a:rPr lang="nl-NL" sz="1000" baseline="0" dirty="0" err="1"/>
                        <a:t>then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consultation</a:t>
                      </a:r>
                      <a:endParaRPr lang="nl-NL" sz="1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baseline="0" dirty="0" err="1">
                          <a:solidFill>
                            <a:schemeClr val="tx1"/>
                          </a:solidFill>
                        </a:rPr>
                        <a:t>Consultation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Placation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74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Monitoring</a:t>
                      </a:r>
                      <a:r>
                        <a:rPr lang="nl-NL" sz="1000" baseline="0" dirty="0"/>
                        <a:t> &amp; </a:t>
                      </a:r>
                      <a:r>
                        <a:rPr lang="nl-NL" sz="1000" baseline="0" dirty="0" err="1"/>
                        <a:t>Enforcement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Placation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Informing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Placation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Informing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Placation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Informing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733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737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nl-NL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872"/>
            <a:ext cx="7308000" cy="2891017"/>
          </a:xfrm>
        </p:spPr>
        <p:txBody>
          <a:bodyPr/>
          <a:lstStyle/>
          <a:p>
            <a:r>
              <a:rPr lang="nl-NL" dirty="0"/>
              <a:t>Follow up</a:t>
            </a:r>
          </a:p>
          <a:p>
            <a:pPr marL="285750" indent="-285750">
              <a:buFontTx/>
              <a:buChar char="-"/>
            </a:pPr>
            <a:r>
              <a:rPr lang="nl-NL" b="0" dirty="0"/>
              <a:t>Compliance: </a:t>
            </a:r>
            <a:r>
              <a:rPr lang="nl-NL" b="0" dirty="0" err="1"/>
              <a:t>effectiveness</a:t>
            </a:r>
            <a:endParaRPr lang="nl-NL" b="0" dirty="0"/>
          </a:p>
          <a:p>
            <a:pPr marL="285750" indent="-285750">
              <a:buFontTx/>
              <a:buChar char="-"/>
            </a:pPr>
            <a:r>
              <a:rPr lang="nl-NL" b="0" dirty="0"/>
              <a:t>Overall </a:t>
            </a:r>
            <a:r>
              <a:rPr lang="nl-NL" b="0" dirty="0" err="1"/>
              <a:t>conclusion</a:t>
            </a:r>
            <a:r>
              <a:rPr lang="nl-NL" b="0" dirty="0"/>
              <a:t> on approaches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/>
              <a:pPr/>
              <a:t>15 September, 2016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Oceans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41481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1" indent="-285750">
              <a:buFont typeface="Arial"/>
              <a:buChar char="•"/>
            </a:pPr>
            <a:r>
              <a:rPr lang="en-US" dirty="0"/>
              <a:t>Introduction</a:t>
            </a:r>
          </a:p>
          <a:p>
            <a:pPr marL="285750" lvl="1" indent="-285750">
              <a:buFont typeface="Arial"/>
              <a:buChar char="•"/>
            </a:pPr>
            <a:r>
              <a:rPr lang="en-US" dirty="0"/>
              <a:t>Assessment Framework</a:t>
            </a:r>
          </a:p>
          <a:p>
            <a:pPr marL="285750" lvl="1" indent="-285750">
              <a:buFont typeface="Arial"/>
              <a:buChar char="•"/>
            </a:pPr>
            <a:r>
              <a:rPr lang="en-US" dirty="0" err="1"/>
              <a:t>Arnsteins</a:t>
            </a:r>
            <a:r>
              <a:rPr lang="en-US" dirty="0"/>
              <a:t> ladder</a:t>
            </a:r>
          </a:p>
          <a:p>
            <a:pPr marL="285750" lvl="1" indent="-285750">
              <a:buFont typeface="Arial"/>
              <a:buChar char="•"/>
            </a:pPr>
            <a:r>
              <a:rPr lang="en-US" dirty="0" err="1"/>
              <a:t>Characterisation</a:t>
            </a:r>
            <a:endParaRPr lang="en-US" dirty="0"/>
          </a:p>
          <a:p>
            <a:pPr marL="285750" lvl="1" indent="-285750">
              <a:buFont typeface="Arial"/>
              <a:buChar char="•"/>
            </a:pPr>
            <a:r>
              <a:rPr lang="en-US" dirty="0"/>
              <a:t>Policy Cycle</a:t>
            </a:r>
          </a:p>
          <a:p>
            <a:pPr marL="285750" lvl="1" indent="-285750">
              <a:buFont typeface="Arial"/>
              <a:buChar char="•"/>
            </a:pPr>
            <a:r>
              <a:rPr lang="en-US" b="0" dirty="0"/>
              <a:t>Case studies</a:t>
            </a:r>
          </a:p>
          <a:p>
            <a:pPr marL="555750" lvl="2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b="0" dirty="0"/>
              <a:t>PP in The Netherlands</a:t>
            </a:r>
          </a:p>
          <a:p>
            <a:pPr marL="555750" lvl="2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b="0" dirty="0"/>
              <a:t>PP in England</a:t>
            </a:r>
          </a:p>
          <a:p>
            <a:pPr marL="555750" lvl="2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b="0" dirty="0"/>
              <a:t>Comparison </a:t>
            </a:r>
          </a:p>
          <a:p>
            <a:pPr marL="285750" lvl="1" indent="-285750">
              <a:buFont typeface="Arial"/>
              <a:buChar char="•"/>
            </a:pPr>
            <a:r>
              <a:rPr lang="en-US" dirty="0"/>
              <a:t>Conclusion</a:t>
            </a:r>
            <a:endParaRPr lang="en-US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/>
              <a:pPr/>
              <a:t>15 September,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</a:t>
            </a:r>
            <a:r>
              <a:rPr lang="nl-NL" dirty="0" err="1"/>
              <a:t>Oceans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53179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000" y="2060848"/>
            <a:ext cx="7308000" cy="2891017"/>
          </a:xfrm>
        </p:spPr>
        <p:txBody>
          <a:bodyPr/>
          <a:lstStyle/>
          <a:p>
            <a:r>
              <a:rPr lang="en-US" dirty="0"/>
              <a:t>From ‘government’ to ‘governance’ approach</a:t>
            </a:r>
          </a:p>
          <a:p>
            <a:r>
              <a:rPr lang="en-US" b="0" dirty="0"/>
              <a:t>Identified in policy sciences, public administration and legal sciences</a:t>
            </a:r>
          </a:p>
          <a:p>
            <a:endParaRPr lang="en-US" dirty="0"/>
          </a:p>
          <a:p>
            <a:r>
              <a:rPr lang="en-US" dirty="0"/>
              <a:t>Underlying mechanisms (participatory paradigm):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stakeholders want to participate in and enforce regulatory processes;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both leads to a legitimate and effective regulatory process from rule making to the results achieved;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in the end participation and enforcement by stakeholders results into goal </a:t>
            </a:r>
            <a:r>
              <a:rPr lang="en-US" dirty="0" err="1"/>
              <a:t>realisation</a:t>
            </a:r>
            <a:r>
              <a:rPr lang="en-US" dirty="0"/>
              <a:t>.</a:t>
            </a:r>
            <a:endParaRPr lang="en-US" b="0" dirty="0"/>
          </a:p>
          <a:p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anchor="ctr"/>
          <a:lstStyle/>
          <a:p>
            <a:fld id="{2D40E502-0889-4F4A-95E4-E808850F8DBA}" type="datetime3">
              <a:rPr lang="en-GB"/>
              <a:pPr/>
              <a:t>15 September, 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Oceans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9073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Framework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88840"/>
            <a:ext cx="7308000" cy="3042381"/>
          </a:xfrm>
        </p:spPr>
        <p:txBody>
          <a:bodyPr/>
          <a:lstStyle/>
          <a:p>
            <a:pPr marL="285750" indent="-285750"/>
            <a:r>
              <a:rPr lang="en-US" dirty="0"/>
              <a:t>Evaluation criteria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b="0" dirty="0"/>
              <a:t>(</a:t>
            </a:r>
            <a:r>
              <a:rPr lang="en-US" dirty="0"/>
              <a:t>Input) </a:t>
            </a:r>
            <a:r>
              <a:rPr lang="en-US" b="0" dirty="0"/>
              <a:t>Legitimacy</a:t>
            </a:r>
          </a:p>
          <a:p>
            <a:pPr marL="285750" lvl="1" indent="-285750">
              <a:buFont typeface="Arial" pitchFamily="34" charset="0"/>
              <a:buChar char="•"/>
            </a:pPr>
            <a:r>
              <a:rPr lang="en-US" b="0" dirty="0"/>
              <a:t>Effectiveness </a:t>
            </a:r>
            <a:r>
              <a:rPr lang="en-US" b="0" dirty="0">
                <a:latin typeface="MarVoSym" panose="05000603020000020507" pitchFamily="2" charset="2"/>
              </a:rPr>
              <a:t>= </a:t>
            </a:r>
            <a:r>
              <a:rPr lang="en-US" dirty="0">
                <a:latin typeface="+mj-lt"/>
              </a:rPr>
              <a:t>output legitimacy</a:t>
            </a:r>
            <a:endParaRPr lang="en-US" dirty="0"/>
          </a:p>
          <a:p>
            <a:pPr marL="1095750" lvl="4" indent="-285750">
              <a:buFont typeface="Arial" pitchFamily="34" charset="0"/>
              <a:buChar char="•"/>
            </a:pPr>
            <a:endParaRPr lang="en-US" b="0" dirty="0"/>
          </a:p>
          <a:p>
            <a:pPr marL="285750" indent="-285750">
              <a:buFont typeface="Arial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/>
              <a:pPr/>
              <a:t>15 September, 2016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92693591"/>
              </p:ext>
            </p:extLst>
          </p:nvPr>
        </p:nvGraphicFramePr>
        <p:xfrm>
          <a:off x="1115616" y="2780928"/>
          <a:ext cx="712879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Oceans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0339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Arnsteins</a:t>
            </a:r>
            <a:r>
              <a:rPr lang="nl-NL" dirty="0"/>
              <a:t> ladder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Utrecht Centre for Water, Oceans and Sustainability Law  |   Ius Commune Masterclass Amsterdam</a:t>
            </a:r>
            <a:endParaRPr lang="nl-NL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rnstein's Ladder of Participation &#10;http://lithgow-schmidt.dk/sherry-arnstein/ladder-of-citizen-participation.html#d0e70 &#10;Ladder of Participation &#10;a &#10;rd &#10;THERAPY &#10;TO educate or cure the stakeholders. The idea is defined and the &#10;participation is aimed only to gain public support. 'If we educate &#10;the stakeholders, they will change their ill-informed attitudes and &#10;they will support out plans.' &#10;MANIPULATION &#10;VKBray 16/08/13 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3" t="22142" r="61592" b="10604"/>
          <a:stretch/>
        </p:blipFill>
        <p:spPr bwMode="auto">
          <a:xfrm>
            <a:off x="3779912" y="1268760"/>
            <a:ext cx="1440160" cy="4860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309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Characterisation</a:t>
            </a:r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865873"/>
              </p:ext>
            </p:extLst>
          </p:nvPr>
        </p:nvGraphicFramePr>
        <p:xfrm>
          <a:off x="1198728" y="2132856"/>
          <a:ext cx="7308848" cy="358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7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Characteristics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Dangerous Substances Directive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Nitrates Directive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Water Framework Directive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Bottom</a:t>
                      </a:r>
                      <a:r>
                        <a:rPr lang="en-US" sz="1200" baseline="0" dirty="0"/>
                        <a:t>-up regulation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+/-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Open standards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+/-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Principle-based regulation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++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Procedural</a:t>
                      </a:r>
                      <a:r>
                        <a:rPr lang="en-US" sz="1200" baseline="0" dirty="0"/>
                        <a:t> rules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+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++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Much</a:t>
                      </a:r>
                      <a:r>
                        <a:rPr lang="en-US" sz="1200" baseline="0" dirty="0"/>
                        <a:t> room for MS to deviate/adapt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++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Participation is a prerequisite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+/-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++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Arrangements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--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+/-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++</a:t>
                      </a:r>
                      <a:endParaRPr lang="nl-NL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/>
              <a:pPr/>
              <a:t>15 September, 2016</a:t>
            </a:fld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  <a:p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619672" y="5746212"/>
            <a:ext cx="687345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1000" dirty="0"/>
              <a:t>E.J.H. Plambeck, ‘</a:t>
            </a:r>
            <a:r>
              <a:rPr lang="en-US" sz="1000" dirty="0"/>
              <a:t>Paradoxes of the EU regulatory framework in water management: developing and assessment framework to put the governance approach to the test’</a:t>
            </a:r>
            <a:r>
              <a:rPr lang="nl-NL" sz="1000" dirty="0"/>
              <a:t>, </a:t>
            </a:r>
            <a:r>
              <a:rPr lang="nl-NL" sz="1000" i="1" dirty="0"/>
              <a:t>Water </a:t>
            </a:r>
            <a:r>
              <a:rPr lang="nl-NL" sz="1000" i="1" dirty="0" err="1"/>
              <a:t>Law</a:t>
            </a:r>
            <a:r>
              <a:rPr lang="nl-NL" sz="1000" dirty="0"/>
              <a:t> 2015 (x), pp.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Oceans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64060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Policy </a:t>
            </a:r>
            <a:r>
              <a:rPr lang="nl-NL" dirty="0" err="1"/>
              <a:t>Cycle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 smtClean="0"/>
              <a:pPr/>
              <a:t>15 September, 2016</a:t>
            </a:fld>
            <a:endParaRPr lang="nl-NL" dirty="0"/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  <a:p>
            <a:endParaRPr lang="nl-NL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Oceans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58965266"/>
              </p:ext>
            </p:extLst>
          </p:nvPr>
        </p:nvGraphicFramePr>
        <p:xfrm>
          <a:off x="796413" y="1744486"/>
          <a:ext cx="6847251" cy="4564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6566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Case Studies: </a:t>
            </a:r>
            <a:r>
              <a:rPr lang="nl-NL" dirty="0" err="1"/>
              <a:t>Participation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3rd </a:t>
            </a:r>
            <a:r>
              <a:rPr lang="nl-NL" dirty="0" err="1"/>
              <a:t>parties</a:t>
            </a:r>
            <a:r>
              <a:rPr lang="nl-NL" dirty="0"/>
              <a:t> in NL</a:t>
            </a:r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253246"/>
              </p:ext>
            </p:extLst>
          </p:nvPr>
        </p:nvGraphicFramePr>
        <p:xfrm>
          <a:off x="1184457" y="1988899"/>
          <a:ext cx="7311847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319">
                  <a:extLst>
                    <a:ext uri="{9D8B030D-6E8A-4147-A177-3AD203B41FA5}">
                      <a16:colId xmlns:a16="http://schemas.microsoft.com/office/drawing/2014/main" val="2477653951"/>
                    </a:ext>
                  </a:extLst>
                </a:gridCol>
                <a:gridCol w="990088">
                  <a:extLst>
                    <a:ext uri="{9D8B030D-6E8A-4147-A177-3AD203B41FA5}">
                      <a16:colId xmlns:a16="http://schemas.microsoft.com/office/drawing/2014/main" val="3443493783"/>
                    </a:ext>
                  </a:extLst>
                </a:gridCol>
                <a:gridCol w="990088">
                  <a:extLst>
                    <a:ext uri="{9D8B030D-6E8A-4147-A177-3AD203B41FA5}">
                      <a16:colId xmlns:a16="http://schemas.microsoft.com/office/drawing/2014/main" val="182598953"/>
                    </a:ext>
                  </a:extLst>
                </a:gridCol>
                <a:gridCol w="990088">
                  <a:extLst>
                    <a:ext uri="{9D8B030D-6E8A-4147-A177-3AD203B41FA5}">
                      <a16:colId xmlns:a16="http://schemas.microsoft.com/office/drawing/2014/main" val="272019989"/>
                    </a:ext>
                  </a:extLst>
                </a:gridCol>
                <a:gridCol w="990088">
                  <a:extLst>
                    <a:ext uri="{9D8B030D-6E8A-4147-A177-3AD203B41FA5}">
                      <a16:colId xmlns:a16="http://schemas.microsoft.com/office/drawing/2014/main" val="3174819835"/>
                    </a:ext>
                  </a:extLst>
                </a:gridCol>
                <a:gridCol w="990088">
                  <a:extLst>
                    <a:ext uri="{9D8B030D-6E8A-4147-A177-3AD203B41FA5}">
                      <a16:colId xmlns:a16="http://schemas.microsoft.com/office/drawing/2014/main" val="3959574714"/>
                    </a:ext>
                  </a:extLst>
                </a:gridCol>
                <a:gridCol w="990088">
                  <a:extLst>
                    <a:ext uri="{9D8B030D-6E8A-4147-A177-3AD203B41FA5}">
                      <a16:colId xmlns:a16="http://schemas.microsoft.com/office/drawing/2014/main" val="38851944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nl-NL" sz="1000" dirty="0"/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Mercury</a:t>
                      </a:r>
                      <a:endParaRPr lang="nl-N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Nitrate</a:t>
                      </a:r>
                      <a:endParaRPr lang="nl-N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Zinc</a:t>
                      </a:r>
                      <a:endParaRPr lang="nl-N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080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000" dirty="0"/>
                        <a:t>Goal 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Concrete norm</a:t>
                      </a:r>
                      <a:r>
                        <a:rPr lang="nl-NL" sz="1000" baseline="0" dirty="0"/>
                        <a:t>, </a:t>
                      </a:r>
                      <a:r>
                        <a:rPr lang="nl-NL" sz="1000" baseline="0" dirty="0" err="1"/>
                        <a:t>same</a:t>
                      </a:r>
                      <a:r>
                        <a:rPr lang="nl-NL" sz="1000" baseline="0" dirty="0"/>
                        <a:t> as EU, </a:t>
                      </a:r>
                      <a:r>
                        <a:rPr lang="nl-NL" sz="1000" baseline="0" dirty="0" err="1"/>
                        <a:t>applies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only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to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designated</a:t>
                      </a:r>
                      <a:r>
                        <a:rPr lang="nl-NL" sz="1000" baseline="0" dirty="0"/>
                        <a:t> water </a:t>
                      </a:r>
                      <a:r>
                        <a:rPr lang="nl-NL" sz="1000" baseline="0" dirty="0" err="1"/>
                        <a:t>bodies</a:t>
                      </a:r>
                      <a:r>
                        <a:rPr lang="nl-NL" sz="1000" baseline="0" dirty="0"/>
                        <a:t>; in Order in Council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Internetconsultation</a:t>
                      </a:r>
                      <a:r>
                        <a:rPr lang="nl-NL" sz="1000" baseline="0" dirty="0"/>
                        <a:t> (</a:t>
                      </a:r>
                      <a:r>
                        <a:rPr lang="nl-NL" sz="1000" baseline="0" dirty="0" err="1"/>
                        <a:t>not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obliged</a:t>
                      </a:r>
                      <a:r>
                        <a:rPr lang="nl-NL" sz="1000" baseline="0" dirty="0"/>
                        <a:t>)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Concrete norm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only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applies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to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drinking</a:t>
                      </a:r>
                      <a:r>
                        <a:rPr lang="nl-NL" sz="1000" baseline="0" dirty="0"/>
                        <a:t> water; in Order in Council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Internetconsultation</a:t>
                      </a:r>
                      <a:r>
                        <a:rPr lang="nl-NL" sz="1000" baseline="0" dirty="0"/>
                        <a:t> (</a:t>
                      </a:r>
                      <a:r>
                        <a:rPr lang="nl-NL" sz="1000" baseline="0" dirty="0" err="1"/>
                        <a:t>not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obliged</a:t>
                      </a:r>
                      <a:r>
                        <a:rPr lang="nl-NL" sz="1000" baseline="0" dirty="0"/>
                        <a:t>)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Indirect norm via monitoring 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594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000" dirty="0" err="1"/>
                        <a:t>Programmes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Waterplan (RBMP)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UPP (SEA), </a:t>
                      </a:r>
                      <a:r>
                        <a:rPr lang="nl-NL" sz="1000" dirty="0" err="1"/>
                        <a:t>everyone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NAP</a:t>
                      </a:r>
                      <a:r>
                        <a:rPr lang="nl-NL" sz="1000" baseline="0" dirty="0"/>
                        <a:t> (no </a:t>
                      </a:r>
                      <a:r>
                        <a:rPr lang="nl-NL" sz="1000" baseline="0" dirty="0" err="1"/>
                        <a:t>legal</a:t>
                      </a:r>
                      <a:r>
                        <a:rPr lang="nl-NL" sz="1000" baseline="0" dirty="0"/>
                        <a:t> basis)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SEA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Waterplan (RBMP)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UPP (SEA), </a:t>
                      </a:r>
                      <a:r>
                        <a:rPr lang="nl-NL" sz="1000" dirty="0" err="1"/>
                        <a:t>everyone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705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000" dirty="0"/>
                        <a:t>Legal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Instruments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Discharge</a:t>
                      </a:r>
                      <a:r>
                        <a:rPr lang="nl-NL" sz="1000" baseline="0" dirty="0"/>
                        <a:t> c</a:t>
                      </a:r>
                      <a:r>
                        <a:rPr lang="nl-NL" sz="1000" dirty="0"/>
                        <a:t>onsent </a:t>
                      </a:r>
                      <a:r>
                        <a:rPr lang="nl-NL" sz="1000" dirty="0" err="1"/>
                        <a:t>for</a:t>
                      </a:r>
                      <a:r>
                        <a:rPr lang="nl-NL" sz="1000" dirty="0"/>
                        <a:t> 10 </a:t>
                      </a:r>
                      <a:r>
                        <a:rPr lang="nl-NL" sz="1000" dirty="0" err="1"/>
                        <a:t>years</a:t>
                      </a:r>
                      <a:r>
                        <a:rPr lang="nl-NL" sz="1000" dirty="0"/>
                        <a:t> </a:t>
                      </a:r>
                      <a:r>
                        <a:rPr lang="nl-NL" sz="1000" dirty="0" err="1"/>
                        <a:t>with</a:t>
                      </a:r>
                      <a:r>
                        <a:rPr lang="nl-NL" sz="1000" dirty="0"/>
                        <a:t> </a:t>
                      </a:r>
                      <a:r>
                        <a:rPr lang="nl-NL" sz="1000" dirty="0" err="1"/>
                        <a:t>emission</a:t>
                      </a:r>
                      <a:r>
                        <a:rPr lang="nl-NL" sz="1000" dirty="0"/>
                        <a:t> </a:t>
                      </a:r>
                      <a:r>
                        <a:rPr lang="nl-NL" sz="1000" dirty="0" err="1"/>
                        <a:t>limits</a:t>
                      </a:r>
                      <a:r>
                        <a:rPr lang="nl-NL" sz="1000" baseline="0" dirty="0"/>
                        <a:t> in </a:t>
                      </a:r>
                      <a:r>
                        <a:rPr lang="nl-NL" sz="1000" baseline="0" dirty="0" err="1"/>
                        <a:t>ministerial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regulation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UPP, </a:t>
                      </a:r>
                      <a:r>
                        <a:rPr lang="nl-NL" sz="1000" dirty="0" err="1"/>
                        <a:t>everyone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nl-NL" sz="1000" dirty="0"/>
                        <a:t>General </a:t>
                      </a:r>
                      <a:r>
                        <a:rPr lang="nl-NL" sz="1000" dirty="0" err="1"/>
                        <a:t>rules</a:t>
                      </a:r>
                      <a:r>
                        <a:rPr lang="nl-NL" sz="1000" dirty="0"/>
                        <a:t>;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nl-NL" sz="1000" dirty="0" err="1"/>
                        <a:t>Exemption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nl-NL" sz="1000" baseline="0" dirty="0" err="1"/>
                        <a:t>I</a:t>
                      </a:r>
                      <a:r>
                        <a:rPr lang="nl-NL" sz="1000" dirty="0" err="1"/>
                        <a:t>nternetconsultation</a:t>
                      </a:r>
                      <a:r>
                        <a:rPr lang="nl-NL" sz="1000" baseline="0" dirty="0"/>
                        <a:t> (</a:t>
                      </a:r>
                      <a:r>
                        <a:rPr lang="nl-NL" sz="1000" baseline="0" dirty="0" err="1"/>
                        <a:t>not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obliged</a:t>
                      </a:r>
                      <a:r>
                        <a:rPr lang="nl-NL" sz="1000" baseline="0" dirty="0"/>
                        <a:t>)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nl-NL" sz="1000" baseline="0" dirty="0"/>
                        <a:t>Adm. review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1000" dirty="0"/>
                        <a:t>Discharge consent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UPP, </a:t>
                      </a:r>
                      <a:r>
                        <a:rPr lang="nl-NL" sz="1000" dirty="0" err="1"/>
                        <a:t>everyone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74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1000" dirty="0"/>
                        <a:t>Monitoring</a:t>
                      </a:r>
                      <a:r>
                        <a:rPr lang="nl-NL" sz="1000" baseline="0" dirty="0"/>
                        <a:t> &amp; </a:t>
                      </a:r>
                      <a:r>
                        <a:rPr lang="nl-NL" sz="1000" baseline="0" dirty="0" err="1"/>
                        <a:t>Enforcement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Adm. </a:t>
                      </a:r>
                      <a:r>
                        <a:rPr lang="nl-NL" sz="1000" dirty="0" err="1"/>
                        <a:t>Restoration</a:t>
                      </a:r>
                      <a:r>
                        <a:rPr lang="nl-NL" sz="1000" dirty="0"/>
                        <a:t> </a:t>
                      </a:r>
                      <a:r>
                        <a:rPr lang="nl-NL" sz="1000" dirty="0" err="1"/>
                        <a:t>Measures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Only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request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by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interested</a:t>
                      </a:r>
                      <a:r>
                        <a:rPr lang="nl-NL" sz="1000" baseline="0" dirty="0"/>
                        <a:t> party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Adm.</a:t>
                      </a:r>
                      <a:r>
                        <a:rPr lang="nl-NL" sz="1000" baseline="0" dirty="0"/>
                        <a:t> Fine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Only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request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by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interested</a:t>
                      </a:r>
                      <a:r>
                        <a:rPr lang="nl-NL" sz="1000" baseline="0" dirty="0"/>
                        <a:t> party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Adm.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Restoration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Measures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Only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request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by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interested</a:t>
                      </a:r>
                      <a:r>
                        <a:rPr lang="nl-NL" sz="1000" baseline="0" dirty="0"/>
                        <a:t> party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733613"/>
                  </a:ext>
                </a:extLst>
              </a:tr>
            </a:tbl>
          </a:graphicData>
        </a:graphic>
      </p:graphicFrame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 smtClean="0"/>
              <a:pPr/>
              <a:t>15 September, 2016</a:t>
            </a:fld>
            <a:endParaRPr lang="nl-NL" dirty="0"/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  <a:p>
            <a:endParaRPr lang="nl-NL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Oceans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839603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Case Studies: </a:t>
            </a:r>
            <a:r>
              <a:rPr lang="nl-NL" dirty="0" err="1"/>
              <a:t>Participation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3rd </a:t>
            </a:r>
            <a:r>
              <a:rPr lang="nl-NL" dirty="0" err="1"/>
              <a:t>parties</a:t>
            </a:r>
            <a:r>
              <a:rPr lang="nl-NL" dirty="0"/>
              <a:t> in England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E502-0889-4F4A-95E4-E808850F8DBA}" type="datetime3">
              <a:rPr lang="en-GB" smtClean="0"/>
              <a:pPr/>
              <a:t>15 September, 2016</a:t>
            </a:fld>
            <a:endParaRPr lang="nl-NL"/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Department of Law</a:t>
            </a:r>
            <a:endParaRPr lang="nl-NL" dirty="0"/>
          </a:p>
          <a:p>
            <a:endParaRPr lang="nl-NL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93800" y="6267600"/>
            <a:ext cx="5322416" cy="365125"/>
          </a:xfrm>
        </p:spPr>
        <p:txBody>
          <a:bodyPr/>
          <a:lstStyle/>
          <a:p>
            <a:r>
              <a:rPr lang="nl-NL" dirty="0"/>
              <a:t>Utrecht Centre </a:t>
            </a:r>
            <a:r>
              <a:rPr lang="nl-NL" dirty="0" err="1"/>
              <a:t>for</a:t>
            </a:r>
            <a:r>
              <a:rPr lang="nl-NL" dirty="0"/>
              <a:t> Water, Oceans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Sustainability</a:t>
            </a:r>
            <a:r>
              <a:rPr lang="nl-NL" dirty="0"/>
              <a:t> </a:t>
            </a:r>
            <a:r>
              <a:rPr lang="nl-NL" dirty="0" err="1"/>
              <a:t>Law</a:t>
            </a:r>
            <a:r>
              <a:rPr lang="nl-NL" dirty="0"/>
              <a:t>  |  </a:t>
            </a:r>
          </a:p>
          <a:p>
            <a:r>
              <a:rPr lang="nl-NL" dirty="0"/>
              <a:t>EELF Conference 2016 ‘</a:t>
            </a:r>
            <a:r>
              <a:rPr lang="nl-NL" dirty="0" err="1"/>
              <a:t>Procedural</a:t>
            </a:r>
            <a:r>
              <a:rPr lang="nl-NL" dirty="0"/>
              <a:t> </a:t>
            </a:r>
            <a:r>
              <a:rPr lang="nl-NL" dirty="0" err="1"/>
              <a:t>Environmental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: </a:t>
            </a:r>
            <a:r>
              <a:rPr lang="nl-NL" dirty="0" err="1"/>
              <a:t>Principle</a:t>
            </a:r>
            <a:r>
              <a:rPr lang="nl-NL" dirty="0"/>
              <a:t> X in </a:t>
            </a:r>
            <a:r>
              <a:rPr lang="nl-NL" dirty="0" err="1"/>
              <a:t>Theory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Practice</a:t>
            </a:r>
            <a:r>
              <a:rPr lang="nl-NL" dirty="0"/>
              <a:t>’</a:t>
            </a:r>
          </a:p>
        </p:txBody>
      </p:sp>
      <p:graphicFrame>
        <p:nvGraphicFramePr>
          <p:cNvPr id="10" name="Tijdelijke aanduiding voor inhoud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994537"/>
              </p:ext>
            </p:extLst>
          </p:nvPr>
        </p:nvGraphicFramePr>
        <p:xfrm>
          <a:off x="1187450" y="1916832"/>
          <a:ext cx="7308854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22">
                  <a:extLst>
                    <a:ext uri="{9D8B030D-6E8A-4147-A177-3AD203B41FA5}">
                      <a16:colId xmlns:a16="http://schemas.microsoft.com/office/drawing/2014/main" val="2477653951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4100967218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1125187322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3048941329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3443493783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272019989"/>
                    </a:ext>
                  </a:extLst>
                </a:gridCol>
                <a:gridCol w="1044122">
                  <a:extLst>
                    <a:ext uri="{9D8B030D-6E8A-4147-A177-3AD203B41FA5}">
                      <a16:colId xmlns:a16="http://schemas.microsoft.com/office/drawing/2014/main" val="39595747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sz="1000" dirty="0"/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Mercury</a:t>
                      </a:r>
                      <a:endParaRPr lang="nl-NL" sz="10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Nitrate</a:t>
                      </a:r>
                      <a:endParaRPr lang="nl-NL" sz="1000" dirty="0"/>
                    </a:p>
                  </a:txBody>
                  <a:tcPr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l-NL" sz="1000" dirty="0" err="1"/>
                        <a:t>Zinc</a:t>
                      </a:r>
                      <a:endParaRPr lang="nl-NL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08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/>
                        <a:t>Goal 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Concrete norm</a:t>
                      </a:r>
                      <a:r>
                        <a:rPr lang="nl-NL" sz="1000" baseline="0" dirty="0"/>
                        <a:t>, </a:t>
                      </a:r>
                      <a:r>
                        <a:rPr lang="nl-NL" sz="1000" baseline="0" dirty="0" err="1"/>
                        <a:t>lower</a:t>
                      </a:r>
                      <a:r>
                        <a:rPr lang="nl-NL" sz="1000" baseline="0" dirty="0"/>
                        <a:t> </a:t>
                      </a:r>
                      <a:r>
                        <a:rPr lang="nl-NL" sz="1000" baseline="0" dirty="0" err="1"/>
                        <a:t>than</a:t>
                      </a:r>
                      <a:r>
                        <a:rPr lang="nl-NL" sz="1000" baseline="0" dirty="0"/>
                        <a:t> EU; in </a:t>
                      </a:r>
                      <a:r>
                        <a:rPr lang="nl-NL" sz="1000" baseline="0" dirty="0" err="1"/>
                        <a:t>Regulations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Designation</a:t>
                      </a:r>
                      <a:r>
                        <a:rPr lang="nl-NL" sz="1000" dirty="0"/>
                        <a:t> </a:t>
                      </a:r>
                      <a:r>
                        <a:rPr lang="nl-NL" sz="1000" dirty="0" err="1"/>
                        <a:t>NVZs</a:t>
                      </a:r>
                      <a:r>
                        <a:rPr lang="nl-NL" sz="1000" baseline="0" dirty="0"/>
                        <a:t> in </a:t>
                      </a:r>
                      <a:r>
                        <a:rPr lang="nl-NL" sz="1000" baseline="0" dirty="0" err="1"/>
                        <a:t>Regulations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EQS</a:t>
                      </a:r>
                      <a:r>
                        <a:rPr lang="nl-NL" sz="1000" baseline="0" dirty="0"/>
                        <a:t> in RBMP</a:t>
                      </a:r>
                      <a:endParaRPr lang="nl-NL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/>
                        <a:t>UKTAG; </a:t>
                      </a:r>
                      <a:r>
                        <a:rPr lang="nl-NL" sz="1000" dirty="0" err="1"/>
                        <a:t>consultation</a:t>
                      </a:r>
                      <a:endParaRPr lang="nl-NL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594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Programmes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RBMP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Consultation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(SEA); liaison panels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NAP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Consultation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(SEA); liaison panels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RBMP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Consultation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(SEA); liaison panels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70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Legal</a:t>
                      </a:r>
                      <a:r>
                        <a:rPr lang="nl-NL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baseline="0" dirty="0" err="1">
                          <a:solidFill>
                            <a:schemeClr val="tx1"/>
                          </a:solidFill>
                        </a:rPr>
                        <a:t>Instruments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Env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. Permit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discharges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ind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Consultation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General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rules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baseline="0" dirty="0" err="1">
                          <a:solidFill>
                            <a:schemeClr val="tx1"/>
                          </a:solidFill>
                        </a:rPr>
                        <a:t>Consultation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Env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. Permit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standard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rules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Both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consultation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74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Monitoring</a:t>
                      </a:r>
                      <a:r>
                        <a:rPr lang="nl-NL" sz="1000" baseline="0" dirty="0">
                          <a:solidFill>
                            <a:schemeClr val="tx1"/>
                          </a:solidFill>
                        </a:rPr>
                        <a:t> &amp; </a:t>
                      </a:r>
                      <a:r>
                        <a:rPr lang="nl-NL" sz="1000" baseline="0" dirty="0" err="1">
                          <a:solidFill>
                            <a:schemeClr val="tx1"/>
                          </a:solidFill>
                        </a:rPr>
                        <a:t>Enforcement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Offences</a:t>
                      </a:r>
                      <a:r>
                        <a:rPr lang="nl-NL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baseline="0" dirty="0" err="1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nl-NL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baseline="0" dirty="0" err="1">
                          <a:solidFill>
                            <a:schemeClr val="tx1"/>
                          </a:solidFill>
                        </a:rPr>
                        <a:t>enforcement</a:t>
                      </a:r>
                      <a:r>
                        <a:rPr lang="nl-NL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baseline="0" dirty="0" err="1">
                          <a:solidFill>
                            <a:schemeClr val="tx1"/>
                          </a:solidFill>
                        </a:rPr>
                        <a:t>notices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Offences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enforcement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notices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Offences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dirty="0" err="1">
                          <a:solidFill>
                            <a:schemeClr val="tx1"/>
                          </a:solidFill>
                        </a:rPr>
                        <a:t>enforcement</a:t>
                      </a:r>
                      <a:r>
                        <a:rPr lang="nl-NL" sz="10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NL" sz="1000" baseline="0" dirty="0" err="1">
                          <a:solidFill>
                            <a:schemeClr val="tx1"/>
                          </a:solidFill>
                        </a:rPr>
                        <a:t>notices</a:t>
                      </a:r>
                      <a:endParaRPr lang="nl-NL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0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733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012078"/>
      </p:ext>
    </p:extLst>
  </p:cSld>
  <p:clrMapOvr>
    <a:masterClrMapping/>
  </p:clrMapOvr>
</p:sld>
</file>

<file path=ppt/theme/theme1.xml><?xml version="1.0" encoding="utf-8"?>
<a:theme xmlns:a="http://schemas.openxmlformats.org/drawingml/2006/main" name="UU Faculteit Recht, Economie, Bestuur en Organisatie">
  <a:themeElements>
    <a:clrScheme name="Kleurenschema UU REBO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A10065"/>
      </a:accent1>
      <a:accent2>
        <a:srgbClr val="808080"/>
      </a:accent2>
      <a:accent3>
        <a:srgbClr val="FF2DB0"/>
      </a:accent3>
      <a:accent4>
        <a:srgbClr val="B2B2B2"/>
      </a:accent4>
      <a:accent5>
        <a:srgbClr val="78004B"/>
      </a:accent5>
      <a:accent6>
        <a:srgbClr val="606060"/>
      </a:accent6>
      <a:hlink>
        <a:srgbClr val="808080"/>
      </a:hlink>
      <a:folHlink>
        <a:srgbClr val="808080"/>
      </a:folHlink>
    </a:clrScheme>
    <a:fontScheme name="Lettertype UU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Presentatie_UU_REBO</Template>
  <TotalTime>2402</TotalTime>
  <Words>1054</Words>
  <Application>Microsoft Office PowerPoint</Application>
  <PresentationFormat>Diavoorstelling (4:3)</PresentationFormat>
  <Paragraphs>239</Paragraphs>
  <Slides>11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MarVoSym</vt:lpstr>
      <vt:lpstr>Verdana</vt:lpstr>
      <vt:lpstr>UU Faculteit Recht, Economie, Bestuur en Organisatie</vt:lpstr>
      <vt:lpstr>Participation in English and Dutch surface water quality policy</vt:lpstr>
      <vt:lpstr>Outline</vt:lpstr>
      <vt:lpstr>Introduction</vt:lpstr>
      <vt:lpstr>Assessment Framework</vt:lpstr>
      <vt:lpstr>Arnsteins ladder</vt:lpstr>
      <vt:lpstr>Characterisation</vt:lpstr>
      <vt:lpstr>Policy Cycle</vt:lpstr>
      <vt:lpstr>Case Studies: Participation for 3rd parties in NL</vt:lpstr>
      <vt:lpstr>Case Studies: Participation for 3rd parties in England</vt:lpstr>
      <vt:lpstr>Comparison</vt:lpstr>
      <vt:lpstr>Conclusion</vt:lpstr>
    </vt:vector>
  </TitlesOfParts>
  <Company>Utrecht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Jurisprudentie-bespreking</dc:title>
  <dc:creator>Plambeck, E.J.H. (Ernst)</dc:creator>
  <cp:lastModifiedBy>Plambeck</cp:lastModifiedBy>
  <cp:revision>119</cp:revision>
  <cp:lastPrinted>2014-02-21T14:39:48Z</cp:lastPrinted>
  <dcterms:created xsi:type="dcterms:W3CDTF">2014-02-20T15:53:53Z</dcterms:created>
  <dcterms:modified xsi:type="dcterms:W3CDTF">2016-09-15T23:57:08Z</dcterms:modified>
</cp:coreProperties>
</file>