
<file path=[Content_Types].xml><?xml version="1.0" encoding="utf-8"?>
<Types xmlns="http://schemas.openxmlformats.org/package/2006/content-types">
  <Override PartName="/_rels/.rels" ContentType="application/vnd.openxmlformats-package.relationships+xml"/>
  <Override PartName="/ppt/slides/_rels/slide1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xml.rels" ContentType="application/vnd.openxmlformats-package.relationships+xml"/>
  <Override PartName="/ppt/slides/_rels/slide8.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slide1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_rels/presentation.xml.rels" ContentType="application/vnd.openxmlformats-package.relationships+xml"/>
  <Override PartName="/ppt/media/image7.png" ContentType="image/png"/>
  <Override PartName="/ppt/media/image5.jpeg" ContentType="image/jpeg"/>
  <Override PartName="/ppt/media/image1.png" ContentType="image/png"/>
  <Override PartName="/ppt/media/image2.png" ContentType="image/png"/>
  <Override PartName="/ppt/media/image3.png" ContentType="image/png"/>
  <Override PartName="/ppt/media/image6.jpeg" ContentType="image/jpeg"/>
  <Override PartName="/ppt/media/image4.png" ContentType="image/png"/>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theme/theme2.xml" ContentType="application/vnd.openxmlformats-officedocument.theme+xml"/>
  <Override PartName="/ppt/theme/theme1.xml" ContentType="application/vnd.openxmlformats-officedocument.theme+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7.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Lst>
  <p:sldSz cx="10080625" cy="7559675"/>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360000" y="360000"/>
            <a:ext cx="9360000" cy="900000"/>
          </a:xfrm>
          <a:prstGeom prst="rect">
            <a:avLst/>
          </a:prstGeom>
        </p:spPr>
        <p:txBody>
          <a:bodyPr lIns="0" rIns="0" tIns="0" bIns="0" anchor="b"/>
          <a:p>
            <a:endParaRPr b="1" lang="en-GB" sz="3200" spc="-1" strike="noStrike">
              <a:solidFill>
                <a:srgbClr val="ffffff"/>
              </a:solidFill>
              <a:uFill>
                <a:solidFill>
                  <a:srgbClr val="ffffff"/>
                </a:solidFill>
              </a:uFill>
              <a:latin typeface="Source Sans Pro Black"/>
            </a:endParaRPr>
          </a:p>
        </p:txBody>
      </p:sp>
      <p:sp>
        <p:nvSpPr>
          <p:cNvPr id="27" name="PlaceHolder 2"/>
          <p:cNvSpPr>
            <a:spLocks noGrp="1"/>
          </p:cNvSpPr>
          <p:nvPr>
            <p:ph type="body"/>
          </p:nvPr>
        </p:nvSpPr>
        <p:spPr>
          <a:xfrm>
            <a:off x="360000" y="1980000"/>
            <a:ext cx="9180000" cy="2232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
        <p:nvSpPr>
          <p:cNvPr id="28" name="PlaceHolder 3"/>
          <p:cNvSpPr>
            <a:spLocks noGrp="1"/>
          </p:cNvSpPr>
          <p:nvPr>
            <p:ph type="body"/>
          </p:nvPr>
        </p:nvSpPr>
        <p:spPr>
          <a:xfrm>
            <a:off x="360000" y="4424400"/>
            <a:ext cx="9180000" cy="2232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360000" y="360000"/>
            <a:ext cx="9360000" cy="900000"/>
          </a:xfrm>
          <a:prstGeom prst="rect">
            <a:avLst/>
          </a:prstGeom>
        </p:spPr>
        <p:txBody>
          <a:bodyPr lIns="0" rIns="0" tIns="0" bIns="0" anchor="b"/>
          <a:p>
            <a:endParaRPr b="1" lang="en-GB" sz="3200" spc="-1" strike="noStrike">
              <a:solidFill>
                <a:srgbClr val="ffffff"/>
              </a:solidFill>
              <a:uFill>
                <a:solidFill>
                  <a:srgbClr val="ffffff"/>
                </a:solidFill>
              </a:uFill>
              <a:latin typeface="Source Sans Pro Black"/>
            </a:endParaRPr>
          </a:p>
        </p:txBody>
      </p:sp>
      <p:sp>
        <p:nvSpPr>
          <p:cNvPr id="30" name="PlaceHolder 2"/>
          <p:cNvSpPr>
            <a:spLocks noGrp="1"/>
          </p:cNvSpPr>
          <p:nvPr>
            <p:ph type="body"/>
          </p:nvPr>
        </p:nvSpPr>
        <p:spPr>
          <a:xfrm>
            <a:off x="360000" y="1980000"/>
            <a:ext cx="4479480" cy="2232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
        <p:nvSpPr>
          <p:cNvPr id="31" name="PlaceHolder 3"/>
          <p:cNvSpPr>
            <a:spLocks noGrp="1"/>
          </p:cNvSpPr>
          <p:nvPr>
            <p:ph type="body"/>
          </p:nvPr>
        </p:nvSpPr>
        <p:spPr>
          <a:xfrm>
            <a:off x="5063760" y="1980000"/>
            <a:ext cx="4479480" cy="2232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
        <p:nvSpPr>
          <p:cNvPr id="32" name="PlaceHolder 4"/>
          <p:cNvSpPr>
            <a:spLocks noGrp="1"/>
          </p:cNvSpPr>
          <p:nvPr>
            <p:ph type="body"/>
          </p:nvPr>
        </p:nvSpPr>
        <p:spPr>
          <a:xfrm>
            <a:off x="5063760" y="4424400"/>
            <a:ext cx="4479480" cy="2232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
        <p:nvSpPr>
          <p:cNvPr id="33" name="PlaceHolder 5"/>
          <p:cNvSpPr>
            <a:spLocks noGrp="1"/>
          </p:cNvSpPr>
          <p:nvPr>
            <p:ph type="body"/>
          </p:nvPr>
        </p:nvSpPr>
        <p:spPr>
          <a:xfrm>
            <a:off x="360000" y="4424400"/>
            <a:ext cx="4479480" cy="2232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360000" y="360000"/>
            <a:ext cx="9360000" cy="900000"/>
          </a:xfrm>
          <a:prstGeom prst="rect">
            <a:avLst/>
          </a:prstGeom>
        </p:spPr>
        <p:txBody>
          <a:bodyPr lIns="0" rIns="0" tIns="0" bIns="0" anchor="b"/>
          <a:p>
            <a:endParaRPr b="1" lang="en-GB" sz="3200" spc="-1" strike="noStrike">
              <a:solidFill>
                <a:srgbClr val="ffffff"/>
              </a:solidFill>
              <a:uFill>
                <a:solidFill>
                  <a:srgbClr val="ffffff"/>
                </a:solidFill>
              </a:uFill>
              <a:latin typeface="Source Sans Pro Black"/>
            </a:endParaRPr>
          </a:p>
        </p:txBody>
      </p:sp>
      <p:sp>
        <p:nvSpPr>
          <p:cNvPr id="35" name="PlaceHolder 2"/>
          <p:cNvSpPr>
            <a:spLocks noGrp="1"/>
          </p:cNvSpPr>
          <p:nvPr>
            <p:ph type="body"/>
          </p:nvPr>
        </p:nvSpPr>
        <p:spPr>
          <a:xfrm>
            <a:off x="360000" y="1980000"/>
            <a:ext cx="9180000" cy="4680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
        <p:nvSpPr>
          <p:cNvPr id="36" name="PlaceHolder 3"/>
          <p:cNvSpPr>
            <a:spLocks noGrp="1"/>
          </p:cNvSpPr>
          <p:nvPr>
            <p:ph type="body"/>
          </p:nvPr>
        </p:nvSpPr>
        <p:spPr>
          <a:xfrm>
            <a:off x="360000" y="1980000"/>
            <a:ext cx="9180000" cy="4680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pic>
        <p:nvPicPr>
          <p:cNvPr id="37" name="" descr=""/>
          <p:cNvPicPr/>
          <p:nvPr/>
        </p:nvPicPr>
        <p:blipFill>
          <a:blip r:embed="rId2"/>
          <a:stretch/>
        </p:blipFill>
        <p:spPr>
          <a:xfrm>
            <a:off x="2017080" y="1980000"/>
            <a:ext cx="5865480" cy="4680000"/>
          </a:xfrm>
          <a:prstGeom prst="rect">
            <a:avLst/>
          </a:prstGeom>
          <a:ln>
            <a:noFill/>
          </a:ln>
        </p:spPr>
      </p:pic>
      <p:pic>
        <p:nvPicPr>
          <p:cNvPr id="38" name="" descr=""/>
          <p:cNvPicPr/>
          <p:nvPr/>
        </p:nvPicPr>
        <p:blipFill>
          <a:blip r:embed="rId3"/>
          <a:stretch/>
        </p:blipFill>
        <p:spPr>
          <a:xfrm>
            <a:off x="2017080" y="1980000"/>
            <a:ext cx="5865480" cy="468000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360000" y="360000"/>
            <a:ext cx="9360000" cy="900000"/>
          </a:xfrm>
          <a:prstGeom prst="rect">
            <a:avLst/>
          </a:prstGeom>
        </p:spPr>
        <p:txBody>
          <a:bodyPr lIns="0" rIns="0" tIns="0" bIns="0" anchor="b"/>
          <a:p>
            <a:endParaRPr b="1" lang="en-GB" sz="3200" spc="-1" strike="noStrike">
              <a:solidFill>
                <a:srgbClr val="ffffff"/>
              </a:solidFill>
              <a:uFill>
                <a:solidFill>
                  <a:srgbClr val="ffffff"/>
                </a:solidFill>
              </a:uFill>
              <a:latin typeface="Source Sans Pro Black"/>
            </a:endParaRPr>
          </a:p>
        </p:txBody>
      </p:sp>
      <p:sp>
        <p:nvSpPr>
          <p:cNvPr id="49" name="PlaceHolder 2"/>
          <p:cNvSpPr>
            <a:spLocks noGrp="1"/>
          </p:cNvSpPr>
          <p:nvPr>
            <p:ph type="subTitle"/>
          </p:nvPr>
        </p:nvSpPr>
        <p:spPr>
          <a:xfrm>
            <a:off x="360000" y="1980000"/>
            <a:ext cx="9180000" cy="4680000"/>
          </a:xfrm>
          <a:prstGeom prst="rect">
            <a:avLst/>
          </a:prstGeom>
        </p:spPr>
        <p:txBody>
          <a:bodyPr lIns="0" rIns="0" tIns="0" bIns="0"/>
          <a:p>
            <a:endParaRPr b="0" lang="en-GB" sz="2600" spc="-1" strike="noStrike">
              <a:solidFill>
                <a:srgbClr val="1c1c1c"/>
              </a:solidFill>
              <a:uFill>
                <a:solidFill>
                  <a:srgbClr val="ffffff"/>
                </a:solidFill>
              </a:uFill>
              <a:latin typeface="Source Sans Pro Light"/>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360000" y="360000"/>
            <a:ext cx="9360000" cy="900000"/>
          </a:xfrm>
          <a:prstGeom prst="rect">
            <a:avLst/>
          </a:prstGeom>
        </p:spPr>
        <p:txBody>
          <a:bodyPr lIns="0" rIns="0" tIns="0" bIns="0" anchor="b"/>
          <a:p>
            <a:endParaRPr b="1" lang="en-GB" sz="3200" spc="-1" strike="noStrike">
              <a:solidFill>
                <a:srgbClr val="ffffff"/>
              </a:solidFill>
              <a:uFill>
                <a:solidFill>
                  <a:srgbClr val="ffffff"/>
                </a:solidFill>
              </a:uFill>
              <a:latin typeface="Source Sans Pro Black"/>
            </a:endParaRPr>
          </a:p>
        </p:txBody>
      </p:sp>
      <p:sp>
        <p:nvSpPr>
          <p:cNvPr id="51" name="PlaceHolder 2"/>
          <p:cNvSpPr>
            <a:spLocks noGrp="1"/>
          </p:cNvSpPr>
          <p:nvPr>
            <p:ph type="body"/>
          </p:nvPr>
        </p:nvSpPr>
        <p:spPr>
          <a:xfrm>
            <a:off x="360000" y="1980000"/>
            <a:ext cx="9180000" cy="4680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360000" y="360000"/>
            <a:ext cx="9360000" cy="900000"/>
          </a:xfrm>
          <a:prstGeom prst="rect">
            <a:avLst/>
          </a:prstGeom>
        </p:spPr>
        <p:txBody>
          <a:bodyPr lIns="0" rIns="0" tIns="0" bIns="0" anchor="b"/>
          <a:p>
            <a:endParaRPr b="1" lang="en-GB" sz="3200" spc="-1" strike="noStrike">
              <a:solidFill>
                <a:srgbClr val="ffffff"/>
              </a:solidFill>
              <a:uFill>
                <a:solidFill>
                  <a:srgbClr val="ffffff"/>
                </a:solidFill>
              </a:uFill>
              <a:latin typeface="Source Sans Pro Black"/>
            </a:endParaRPr>
          </a:p>
        </p:txBody>
      </p:sp>
      <p:sp>
        <p:nvSpPr>
          <p:cNvPr id="53" name="PlaceHolder 2"/>
          <p:cNvSpPr>
            <a:spLocks noGrp="1"/>
          </p:cNvSpPr>
          <p:nvPr>
            <p:ph type="body"/>
          </p:nvPr>
        </p:nvSpPr>
        <p:spPr>
          <a:xfrm>
            <a:off x="360000" y="1980000"/>
            <a:ext cx="4479480" cy="4680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
        <p:nvSpPr>
          <p:cNvPr id="54" name="PlaceHolder 3"/>
          <p:cNvSpPr>
            <a:spLocks noGrp="1"/>
          </p:cNvSpPr>
          <p:nvPr>
            <p:ph type="body"/>
          </p:nvPr>
        </p:nvSpPr>
        <p:spPr>
          <a:xfrm>
            <a:off x="5063760" y="1980000"/>
            <a:ext cx="4479480" cy="4680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360000" y="360000"/>
            <a:ext cx="9360000" cy="900000"/>
          </a:xfrm>
          <a:prstGeom prst="rect">
            <a:avLst/>
          </a:prstGeom>
        </p:spPr>
        <p:txBody>
          <a:bodyPr lIns="0" rIns="0" tIns="0" bIns="0" anchor="b"/>
          <a:p>
            <a:endParaRPr b="1" lang="en-GB" sz="3200" spc="-1" strike="noStrike">
              <a:solidFill>
                <a:srgbClr val="ffffff"/>
              </a:solidFill>
              <a:uFill>
                <a:solidFill>
                  <a:srgbClr val="ffffff"/>
                </a:solidFill>
              </a:uFill>
              <a:latin typeface="Source Sans Pro Black"/>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360000" y="360000"/>
            <a:ext cx="9360000" cy="4173120"/>
          </a:xfrm>
          <a:prstGeom prst="rect">
            <a:avLst/>
          </a:prstGeom>
        </p:spPr>
        <p:txBody>
          <a:bodyPr lIns="0" rIns="0" tIns="0" bIns="0"/>
          <a:p>
            <a:endParaRPr b="0" lang="en-GB" sz="2600" spc="-1" strike="noStrike">
              <a:solidFill>
                <a:srgbClr val="1c1c1c"/>
              </a:solidFill>
              <a:uFill>
                <a:solidFill>
                  <a:srgbClr val="ffffff"/>
                </a:solidFill>
              </a:uFill>
              <a:latin typeface="Source Sans Pro Light"/>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360000" y="360000"/>
            <a:ext cx="9360000" cy="900000"/>
          </a:xfrm>
          <a:prstGeom prst="rect">
            <a:avLst/>
          </a:prstGeom>
        </p:spPr>
        <p:txBody>
          <a:bodyPr lIns="0" rIns="0" tIns="0" bIns="0" anchor="b"/>
          <a:p>
            <a:endParaRPr b="1" lang="en-GB" sz="3200" spc="-1" strike="noStrike">
              <a:solidFill>
                <a:srgbClr val="ffffff"/>
              </a:solidFill>
              <a:uFill>
                <a:solidFill>
                  <a:srgbClr val="ffffff"/>
                </a:solidFill>
              </a:uFill>
              <a:latin typeface="Source Sans Pro Black"/>
            </a:endParaRPr>
          </a:p>
        </p:txBody>
      </p:sp>
      <p:sp>
        <p:nvSpPr>
          <p:cNvPr id="58" name="PlaceHolder 2"/>
          <p:cNvSpPr>
            <a:spLocks noGrp="1"/>
          </p:cNvSpPr>
          <p:nvPr>
            <p:ph type="body"/>
          </p:nvPr>
        </p:nvSpPr>
        <p:spPr>
          <a:xfrm>
            <a:off x="360000" y="1980000"/>
            <a:ext cx="4479480" cy="2232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
        <p:nvSpPr>
          <p:cNvPr id="59" name="PlaceHolder 3"/>
          <p:cNvSpPr>
            <a:spLocks noGrp="1"/>
          </p:cNvSpPr>
          <p:nvPr>
            <p:ph type="body"/>
          </p:nvPr>
        </p:nvSpPr>
        <p:spPr>
          <a:xfrm>
            <a:off x="360000" y="4424400"/>
            <a:ext cx="4479480" cy="2232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
        <p:nvSpPr>
          <p:cNvPr id="60" name="PlaceHolder 4"/>
          <p:cNvSpPr>
            <a:spLocks noGrp="1"/>
          </p:cNvSpPr>
          <p:nvPr>
            <p:ph type="body"/>
          </p:nvPr>
        </p:nvSpPr>
        <p:spPr>
          <a:xfrm>
            <a:off x="5063760" y="1980000"/>
            <a:ext cx="4479480" cy="4680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360000" y="360000"/>
            <a:ext cx="9360000" cy="900000"/>
          </a:xfrm>
          <a:prstGeom prst="rect">
            <a:avLst/>
          </a:prstGeom>
        </p:spPr>
        <p:txBody>
          <a:bodyPr lIns="0" rIns="0" tIns="0" bIns="0" anchor="b"/>
          <a:p>
            <a:endParaRPr b="1" lang="en-GB" sz="3200" spc="-1" strike="noStrike">
              <a:solidFill>
                <a:srgbClr val="ffffff"/>
              </a:solidFill>
              <a:uFill>
                <a:solidFill>
                  <a:srgbClr val="ffffff"/>
                </a:solidFill>
              </a:uFill>
              <a:latin typeface="Source Sans Pro Black"/>
            </a:endParaRPr>
          </a:p>
        </p:txBody>
      </p:sp>
      <p:sp>
        <p:nvSpPr>
          <p:cNvPr id="6" name="PlaceHolder 2"/>
          <p:cNvSpPr>
            <a:spLocks noGrp="1"/>
          </p:cNvSpPr>
          <p:nvPr>
            <p:ph type="subTitle"/>
          </p:nvPr>
        </p:nvSpPr>
        <p:spPr>
          <a:xfrm>
            <a:off x="360000" y="1980000"/>
            <a:ext cx="9180000" cy="4680000"/>
          </a:xfrm>
          <a:prstGeom prst="rect">
            <a:avLst/>
          </a:prstGeom>
        </p:spPr>
        <p:txBody>
          <a:bodyPr lIns="0" rIns="0" tIns="0" bIns="0"/>
          <a:p>
            <a:endParaRPr b="0" lang="en-GB" sz="2600" spc="-1" strike="noStrike">
              <a:solidFill>
                <a:srgbClr val="1c1c1c"/>
              </a:solidFill>
              <a:uFill>
                <a:solidFill>
                  <a:srgbClr val="ffffff"/>
                </a:solidFill>
              </a:uFill>
              <a:latin typeface="Source Sans Pro Light"/>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360000" y="360000"/>
            <a:ext cx="9360000" cy="900000"/>
          </a:xfrm>
          <a:prstGeom prst="rect">
            <a:avLst/>
          </a:prstGeom>
        </p:spPr>
        <p:txBody>
          <a:bodyPr lIns="0" rIns="0" tIns="0" bIns="0" anchor="b"/>
          <a:p>
            <a:endParaRPr b="1" lang="en-GB" sz="3200" spc="-1" strike="noStrike">
              <a:solidFill>
                <a:srgbClr val="ffffff"/>
              </a:solidFill>
              <a:uFill>
                <a:solidFill>
                  <a:srgbClr val="ffffff"/>
                </a:solidFill>
              </a:uFill>
              <a:latin typeface="Source Sans Pro Black"/>
            </a:endParaRPr>
          </a:p>
        </p:txBody>
      </p:sp>
      <p:sp>
        <p:nvSpPr>
          <p:cNvPr id="62" name="PlaceHolder 2"/>
          <p:cNvSpPr>
            <a:spLocks noGrp="1"/>
          </p:cNvSpPr>
          <p:nvPr>
            <p:ph type="body"/>
          </p:nvPr>
        </p:nvSpPr>
        <p:spPr>
          <a:xfrm>
            <a:off x="360000" y="1980000"/>
            <a:ext cx="4479480" cy="4680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
        <p:nvSpPr>
          <p:cNvPr id="63" name="PlaceHolder 3"/>
          <p:cNvSpPr>
            <a:spLocks noGrp="1"/>
          </p:cNvSpPr>
          <p:nvPr>
            <p:ph type="body"/>
          </p:nvPr>
        </p:nvSpPr>
        <p:spPr>
          <a:xfrm>
            <a:off x="5063760" y="1980000"/>
            <a:ext cx="4479480" cy="2232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
        <p:nvSpPr>
          <p:cNvPr id="64" name="PlaceHolder 4"/>
          <p:cNvSpPr>
            <a:spLocks noGrp="1"/>
          </p:cNvSpPr>
          <p:nvPr>
            <p:ph type="body"/>
          </p:nvPr>
        </p:nvSpPr>
        <p:spPr>
          <a:xfrm>
            <a:off x="5063760" y="4424400"/>
            <a:ext cx="4479480" cy="2232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360000" y="360000"/>
            <a:ext cx="9360000" cy="900000"/>
          </a:xfrm>
          <a:prstGeom prst="rect">
            <a:avLst/>
          </a:prstGeom>
        </p:spPr>
        <p:txBody>
          <a:bodyPr lIns="0" rIns="0" tIns="0" bIns="0" anchor="b"/>
          <a:p>
            <a:endParaRPr b="1" lang="en-GB" sz="3200" spc="-1" strike="noStrike">
              <a:solidFill>
                <a:srgbClr val="ffffff"/>
              </a:solidFill>
              <a:uFill>
                <a:solidFill>
                  <a:srgbClr val="ffffff"/>
                </a:solidFill>
              </a:uFill>
              <a:latin typeface="Source Sans Pro Black"/>
            </a:endParaRPr>
          </a:p>
        </p:txBody>
      </p:sp>
      <p:sp>
        <p:nvSpPr>
          <p:cNvPr id="66" name="PlaceHolder 2"/>
          <p:cNvSpPr>
            <a:spLocks noGrp="1"/>
          </p:cNvSpPr>
          <p:nvPr>
            <p:ph type="body"/>
          </p:nvPr>
        </p:nvSpPr>
        <p:spPr>
          <a:xfrm>
            <a:off x="360000" y="1980000"/>
            <a:ext cx="4479480" cy="2232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
        <p:nvSpPr>
          <p:cNvPr id="67" name="PlaceHolder 3"/>
          <p:cNvSpPr>
            <a:spLocks noGrp="1"/>
          </p:cNvSpPr>
          <p:nvPr>
            <p:ph type="body"/>
          </p:nvPr>
        </p:nvSpPr>
        <p:spPr>
          <a:xfrm>
            <a:off x="5063760" y="1980000"/>
            <a:ext cx="4479480" cy="2232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
        <p:nvSpPr>
          <p:cNvPr id="68" name="PlaceHolder 4"/>
          <p:cNvSpPr>
            <a:spLocks noGrp="1"/>
          </p:cNvSpPr>
          <p:nvPr>
            <p:ph type="body"/>
          </p:nvPr>
        </p:nvSpPr>
        <p:spPr>
          <a:xfrm>
            <a:off x="360000" y="4424400"/>
            <a:ext cx="9180000" cy="2232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360000" y="360000"/>
            <a:ext cx="9360000" cy="900000"/>
          </a:xfrm>
          <a:prstGeom prst="rect">
            <a:avLst/>
          </a:prstGeom>
        </p:spPr>
        <p:txBody>
          <a:bodyPr lIns="0" rIns="0" tIns="0" bIns="0" anchor="b"/>
          <a:p>
            <a:endParaRPr b="1" lang="en-GB" sz="3200" spc="-1" strike="noStrike">
              <a:solidFill>
                <a:srgbClr val="ffffff"/>
              </a:solidFill>
              <a:uFill>
                <a:solidFill>
                  <a:srgbClr val="ffffff"/>
                </a:solidFill>
              </a:uFill>
              <a:latin typeface="Source Sans Pro Black"/>
            </a:endParaRPr>
          </a:p>
        </p:txBody>
      </p:sp>
      <p:sp>
        <p:nvSpPr>
          <p:cNvPr id="70" name="PlaceHolder 2"/>
          <p:cNvSpPr>
            <a:spLocks noGrp="1"/>
          </p:cNvSpPr>
          <p:nvPr>
            <p:ph type="body"/>
          </p:nvPr>
        </p:nvSpPr>
        <p:spPr>
          <a:xfrm>
            <a:off x="360000" y="1980000"/>
            <a:ext cx="9180000" cy="2232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
        <p:nvSpPr>
          <p:cNvPr id="71" name="PlaceHolder 3"/>
          <p:cNvSpPr>
            <a:spLocks noGrp="1"/>
          </p:cNvSpPr>
          <p:nvPr>
            <p:ph type="body"/>
          </p:nvPr>
        </p:nvSpPr>
        <p:spPr>
          <a:xfrm>
            <a:off x="360000" y="4424400"/>
            <a:ext cx="9180000" cy="2232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360000" y="360000"/>
            <a:ext cx="9360000" cy="900000"/>
          </a:xfrm>
          <a:prstGeom prst="rect">
            <a:avLst/>
          </a:prstGeom>
        </p:spPr>
        <p:txBody>
          <a:bodyPr lIns="0" rIns="0" tIns="0" bIns="0" anchor="b"/>
          <a:p>
            <a:endParaRPr b="1" lang="en-GB" sz="3200" spc="-1" strike="noStrike">
              <a:solidFill>
                <a:srgbClr val="ffffff"/>
              </a:solidFill>
              <a:uFill>
                <a:solidFill>
                  <a:srgbClr val="ffffff"/>
                </a:solidFill>
              </a:uFill>
              <a:latin typeface="Source Sans Pro Black"/>
            </a:endParaRPr>
          </a:p>
        </p:txBody>
      </p:sp>
      <p:sp>
        <p:nvSpPr>
          <p:cNvPr id="73" name="PlaceHolder 2"/>
          <p:cNvSpPr>
            <a:spLocks noGrp="1"/>
          </p:cNvSpPr>
          <p:nvPr>
            <p:ph type="body"/>
          </p:nvPr>
        </p:nvSpPr>
        <p:spPr>
          <a:xfrm>
            <a:off x="360000" y="1980000"/>
            <a:ext cx="4479480" cy="2232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
        <p:nvSpPr>
          <p:cNvPr id="74" name="PlaceHolder 3"/>
          <p:cNvSpPr>
            <a:spLocks noGrp="1"/>
          </p:cNvSpPr>
          <p:nvPr>
            <p:ph type="body"/>
          </p:nvPr>
        </p:nvSpPr>
        <p:spPr>
          <a:xfrm>
            <a:off x="5063760" y="1980000"/>
            <a:ext cx="4479480" cy="2232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
        <p:nvSpPr>
          <p:cNvPr id="75" name="PlaceHolder 4"/>
          <p:cNvSpPr>
            <a:spLocks noGrp="1"/>
          </p:cNvSpPr>
          <p:nvPr>
            <p:ph type="body"/>
          </p:nvPr>
        </p:nvSpPr>
        <p:spPr>
          <a:xfrm>
            <a:off x="5063760" y="4424400"/>
            <a:ext cx="4479480" cy="2232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
        <p:nvSpPr>
          <p:cNvPr id="76" name="PlaceHolder 5"/>
          <p:cNvSpPr>
            <a:spLocks noGrp="1"/>
          </p:cNvSpPr>
          <p:nvPr>
            <p:ph type="body"/>
          </p:nvPr>
        </p:nvSpPr>
        <p:spPr>
          <a:xfrm>
            <a:off x="360000" y="4424400"/>
            <a:ext cx="4479480" cy="2232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360000" y="360000"/>
            <a:ext cx="9360000" cy="900000"/>
          </a:xfrm>
          <a:prstGeom prst="rect">
            <a:avLst/>
          </a:prstGeom>
        </p:spPr>
        <p:txBody>
          <a:bodyPr lIns="0" rIns="0" tIns="0" bIns="0" anchor="b"/>
          <a:p>
            <a:endParaRPr b="1" lang="en-GB" sz="3200" spc="-1" strike="noStrike">
              <a:solidFill>
                <a:srgbClr val="ffffff"/>
              </a:solidFill>
              <a:uFill>
                <a:solidFill>
                  <a:srgbClr val="ffffff"/>
                </a:solidFill>
              </a:uFill>
              <a:latin typeface="Source Sans Pro Black"/>
            </a:endParaRPr>
          </a:p>
        </p:txBody>
      </p:sp>
      <p:sp>
        <p:nvSpPr>
          <p:cNvPr id="78" name="PlaceHolder 2"/>
          <p:cNvSpPr>
            <a:spLocks noGrp="1"/>
          </p:cNvSpPr>
          <p:nvPr>
            <p:ph type="body"/>
          </p:nvPr>
        </p:nvSpPr>
        <p:spPr>
          <a:xfrm>
            <a:off x="360000" y="1980000"/>
            <a:ext cx="9180000" cy="4680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
        <p:nvSpPr>
          <p:cNvPr id="79" name="PlaceHolder 3"/>
          <p:cNvSpPr>
            <a:spLocks noGrp="1"/>
          </p:cNvSpPr>
          <p:nvPr>
            <p:ph type="body"/>
          </p:nvPr>
        </p:nvSpPr>
        <p:spPr>
          <a:xfrm>
            <a:off x="360000" y="1980000"/>
            <a:ext cx="9180000" cy="4680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pic>
        <p:nvPicPr>
          <p:cNvPr id="80" name="" descr=""/>
          <p:cNvPicPr/>
          <p:nvPr/>
        </p:nvPicPr>
        <p:blipFill>
          <a:blip r:embed="rId2"/>
          <a:stretch/>
        </p:blipFill>
        <p:spPr>
          <a:xfrm>
            <a:off x="2017080" y="1980000"/>
            <a:ext cx="5865480" cy="4680000"/>
          </a:xfrm>
          <a:prstGeom prst="rect">
            <a:avLst/>
          </a:prstGeom>
          <a:ln>
            <a:noFill/>
          </a:ln>
        </p:spPr>
      </p:pic>
      <p:pic>
        <p:nvPicPr>
          <p:cNvPr id="81" name="" descr=""/>
          <p:cNvPicPr/>
          <p:nvPr/>
        </p:nvPicPr>
        <p:blipFill>
          <a:blip r:embed="rId3"/>
          <a:stretch/>
        </p:blipFill>
        <p:spPr>
          <a:xfrm>
            <a:off x="2017080" y="1980000"/>
            <a:ext cx="5865480" cy="468000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360000" y="360000"/>
            <a:ext cx="9360000" cy="900000"/>
          </a:xfrm>
          <a:prstGeom prst="rect">
            <a:avLst/>
          </a:prstGeom>
        </p:spPr>
        <p:txBody>
          <a:bodyPr lIns="0" rIns="0" tIns="0" bIns="0" anchor="b"/>
          <a:p>
            <a:endParaRPr b="1" lang="en-GB" sz="3200" spc="-1" strike="noStrike">
              <a:solidFill>
                <a:srgbClr val="ffffff"/>
              </a:solidFill>
              <a:uFill>
                <a:solidFill>
                  <a:srgbClr val="ffffff"/>
                </a:solidFill>
              </a:uFill>
              <a:latin typeface="Source Sans Pro Black"/>
            </a:endParaRPr>
          </a:p>
        </p:txBody>
      </p:sp>
      <p:sp>
        <p:nvSpPr>
          <p:cNvPr id="8" name="PlaceHolder 2"/>
          <p:cNvSpPr>
            <a:spLocks noGrp="1"/>
          </p:cNvSpPr>
          <p:nvPr>
            <p:ph type="body"/>
          </p:nvPr>
        </p:nvSpPr>
        <p:spPr>
          <a:xfrm>
            <a:off x="360000" y="1980000"/>
            <a:ext cx="9180000" cy="4680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360000" y="360000"/>
            <a:ext cx="9360000" cy="900000"/>
          </a:xfrm>
          <a:prstGeom prst="rect">
            <a:avLst/>
          </a:prstGeom>
        </p:spPr>
        <p:txBody>
          <a:bodyPr lIns="0" rIns="0" tIns="0" bIns="0" anchor="b"/>
          <a:p>
            <a:endParaRPr b="1" lang="en-GB" sz="3200" spc="-1" strike="noStrike">
              <a:solidFill>
                <a:srgbClr val="ffffff"/>
              </a:solidFill>
              <a:uFill>
                <a:solidFill>
                  <a:srgbClr val="ffffff"/>
                </a:solidFill>
              </a:uFill>
              <a:latin typeface="Source Sans Pro Black"/>
            </a:endParaRPr>
          </a:p>
        </p:txBody>
      </p:sp>
      <p:sp>
        <p:nvSpPr>
          <p:cNvPr id="10" name="PlaceHolder 2"/>
          <p:cNvSpPr>
            <a:spLocks noGrp="1"/>
          </p:cNvSpPr>
          <p:nvPr>
            <p:ph type="body"/>
          </p:nvPr>
        </p:nvSpPr>
        <p:spPr>
          <a:xfrm>
            <a:off x="360000" y="1980000"/>
            <a:ext cx="4479480" cy="4680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
        <p:nvSpPr>
          <p:cNvPr id="11" name="PlaceHolder 3"/>
          <p:cNvSpPr>
            <a:spLocks noGrp="1"/>
          </p:cNvSpPr>
          <p:nvPr>
            <p:ph type="body"/>
          </p:nvPr>
        </p:nvSpPr>
        <p:spPr>
          <a:xfrm>
            <a:off x="5063760" y="1980000"/>
            <a:ext cx="4479480" cy="4680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360000" y="360000"/>
            <a:ext cx="9360000" cy="900000"/>
          </a:xfrm>
          <a:prstGeom prst="rect">
            <a:avLst/>
          </a:prstGeom>
        </p:spPr>
        <p:txBody>
          <a:bodyPr lIns="0" rIns="0" tIns="0" bIns="0" anchor="b"/>
          <a:p>
            <a:endParaRPr b="1" lang="en-GB" sz="3200" spc="-1" strike="noStrike">
              <a:solidFill>
                <a:srgbClr val="ffffff"/>
              </a:solidFill>
              <a:uFill>
                <a:solidFill>
                  <a:srgbClr val="ffffff"/>
                </a:solidFill>
              </a:uFill>
              <a:latin typeface="Source Sans Pro Black"/>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360000" y="360000"/>
            <a:ext cx="9360000" cy="4173120"/>
          </a:xfrm>
          <a:prstGeom prst="rect">
            <a:avLst/>
          </a:prstGeom>
        </p:spPr>
        <p:txBody>
          <a:bodyPr lIns="0" rIns="0" tIns="0" bIns="0"/>
          <a:p>
            <a:endParaRPr b="0" lang="en-GB" sz="2600" spc="-1" strike="noStrike">
              <a:solidFill>
                <a:srgbClr val="1c1c1c"/>
              </a:solidFill>
              <a:uFill>
                <a:solidFill>
                  <a:srgbClr val="ffffff"/>
                </a:solidFill>
              </a:uFill>
              <a:latin typeface="Source Sans Pro Light"/>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360000" y="360000"/>
            <a:ext cx="9360000" cy="900000"/>
          </a:xfrm>
          <a:prstGeom prst="rect">
            <a:avLst/>
          </a:prstGeom>
        </p:spPr>
        <p:txBody>
          <a:bodyPr lIns="0" rIns="0" tIns="0" bIns="0" anchor="b"/>
          <a:p>
            <a:endParaRPr b="1" lang="en-GB" sz="3200" spc="-1" strike="noStrike">
              <a:solidFill>
                <a:srgbClr val="ffffff"/>
              </a:solidFill>
              <a:uFill>
                <a:solidFill>
                  <a:srgbClr val="ffffff"/>
                </a:solidFill>
              </a:uFill>
              <a:latin typeface="Source Sans Pro Black"/>
            </a:endParaRPr>
          </a:p>
        </p:txBody>
      </p:sp>
      <p:sp>
        <p:nvSpPr>
          <p:cNvPr id="15" name="PlaceHolder 2"/>
          <p:cNvSpPr>
            <a:spLocks noGrp="1"/>
          </p:cNvSpPr>
          <p:nvPr>
            <p:ph type="body"/>
          </p:nvPr>
        </p:nvSpPr>
        <p:spPr>
          <a:xfrm>
            <a:off x="360000" y="1980000"/>
            <a:ext cx="4479480" cy="2232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
        <p:nvSpPr>
          <p:cNvPr id="16" name="PlaceHolder 3"/>
          <p:cNvSpPr>
            <a:spLocks noGrp="1"/>
          </p:cNvSpPr>
          <p:nvPr>
            <p:ph type="body"/>
          </p:nvPr>
        </p:nvSpPr>
        <p:spPr>
          <a:xfrm>
            <a:off x="360000" y="4424400"/>
            <a:ext cx="4479480" cy="2232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
        <p:nvSpPr>
          <p:cNvPr id="17" name="PlaceHolder 4"/>
          <p:cNvSpPr>
            <a:spLocks noGrp="1"/>
          </p:cNvSpPr>
          <p:nvPr>
            <p:ph type="body"/>
          </p:nvPr>
        </p:nvSpPr>
        <p:spPr>
          <a:xfrm>
            <a:off x="5063760" y="1980000"/>
            <a:ext cx="4479480" cy="4680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360000" y="360000"/>
            <a:ext cx="9360000" cy="900000"/>
          </a:xfrm>
          <a:prstGeom prst="rect">
            <a:avLst/>
          </a:prstGeom>
        </p:spPr>
        <p:txBody>
          <a:bodyPr lIns="0" rIns="0" tIns="0" bIns="0" anchor="b"/>
          <a:p>
            <a:endParaRPr b="1" lang="en-GB" sz="3200" spc="-1" strike="noStrike">
              <a:solidFill>
                <a:srgbClr val="ffffff"/>
              </a:solidFill>
              <a:uFill>
                <a:solidFill>
                  <a:srgbClr val="ffffff"/>
                </a:solidFill>
              </a:uFill>
              <a:latin typeface="Source Sans Pro Black"/>
            </a:endParaRPr>
          </a:p>
        </p:txBody>
      </p:sp>
      <p:sp>
        <p:nvSpPr>
          <p:cNvPr id="19" name="PlaceHolder 2"/>
          <p:cNvSpPr>
            <a:spLocks noGrp="1"/>
          </p:cNvSpPr>
          <p:nvPr>
            <p:ph type="body"/>
          </p:nvPr>
        </p:nvSpPr>
        <p:spPr>
          <a:xfrm>
            <a:off x="360000" y="1980000"/>
            <a:ext cx="4479480" cy="4680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
        <p:nvSpPr>
          <p:cNvPr id="20" name="PlaceHolder 3"/>
          <p:cNvSpPr>
            <a:spLocks noGrp="1"/>
          </p:cNvSpPr>
          <p:nvPr>
            <p:ph type="body"/>
          </p:nvPr>
        </p:nvSpPr>
        <p:spPr>
          <a:xfrm>
            <a:off x="5063760" y="1980000"/>
            <a:ext cx="4479480" cy="2232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
        <p:nvSpPr>
          <p:cNvPr id="21" name="PlaceHolder 4"/>
          <p:cNvSpPr>
            <a:spLocks noGrp="1"/>
          </p:cNvSpPr>
          <p:nvPr>
            <p:ph type="body"/>
          </p:nvPr>
        </p:nvSpPr>
        <p:spPr>
          <a:xfrm>
            <a:off x="5063760" y="4424400"/>
            <a:ext cx="4479480" cy="2232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360000" y="360000"/>
            <a:ext cx="9360000" cy="900000"/>
          </a:xfrm>
          <a:prstGeom prst="rect">
            <a:avLst/>
          </a:prstGeom>
        </p:spPr>
        <p:txBody>
          <a:bodyPr lIns="0" rIns="0" tIns="0" bIns="0" anchor="b"/>
          <a:p>
            <a:endParaRPr b="1" lang="en-GB" sz="3200" spc="-1" strike="noStrike">
              <a:solidFill>
                <a:srgbClr val="ffffff"/>
              </a:solidFill>
              <a:uFill>
                <a:solidFill>
                  <a:srgbClr val="ffffff"/>
                </a:solidFill>
              </a:uFill>
              <a:latin typeface="Source Sans Pro Black"/>
            </a:endParaRPr>
          </a:p>
        </p:txBody>
      </p:sp>
      <p:sp>
        <p:nvSpPr>
          <p:cNvPr id="23" name="PlaceHolder 2"/>
          <p:cNvSpPr>
            <a:spLocks noGrp="1"/>
          </p:cNvSpPr>
          <p:nvPr>
            <p:ph type="body"/>
          </p:nvPr>
        </p:nvSpPr>
        <p:spPr>
          <a:xfrm>
            <a:off x="360000" y="1980000"/>
            <a:ext cx="4479480" cy="2232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
        <p:nvSpPr>
          <p:cNvPr id="24" name="PlaceHolder 3"/>
          <p:cNvSpPr>
            <a:spLocks noGrp="1"/>
          </p:cNvSpPr>
          <p:nvPr>
            <p:ph type="body"/>
          </p:nvPr>
        </p:nvSpPr>
        <p:spPr>
          <a:xfrm>
            <a:off x="5063760" y="1980000"/>
            <a:ext cx="4479480" cy="2232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
        <p:nvSpPr>
          <p:cNvPr id="25" name="PlaceHolder 4"/>
          <p:cNvSpPr>
            <a:spLocks noGrp="1"/>
          </p:cNvSpPr>
          <p:nvPr>
            <p:ph type="body"/>
          </p:nvPr>
        </p:nvSpPr>
        <p:spPr>
          <a:xfrm>
            <a:off x="360000" y="4424400"/>
            <a:ext cx="9180000" cy="2232000"/>
          </a:xfrm>
          <a:prstGeom prst="rect">
            <a:avLst/>
          </a:prstGeom>
        </p:spPr>
        <p:txBody>
          <a:bodyPr lIns="0" rIns="0" tIns="0" bIns="0"/>
          <a:p>
            <a:endParaRPr b="1" lang="en-GB" sz="2600" spc="-1" strike="noStrike">
              <a:solidFill>
                <a:srgbClr val="1c1c1c"/>
              </a:solidFill>
              <a:uFill>
                <a:solidFill>
                  <a:srgbClr val="ffffff"/>
                </a:solidFill>
              </a:uFill>
              <a:latin typeface="Source Sans Pro Semibold"/>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1640" cy="1262160"/>
          </a:xfrm>
          <a:prstGeom prst="rect">
            <a:avLst/>
          </a:prstGeom>
        </p:spPr>
        <p:txBody>
          <a:bodyPr lIns="0" rIns="0" tIns="0" bIns="0" anchor="ctr"/>
          <a:p>
            <a:pPr algn="ctr"/>
            <a:r>
              <a:rPr b="0" lang="en-GB" sz="4400" spc="-1" strike="noStrike">
                <a:solidFill>
                  <a:srgbClr val="000000"/>
                </a:solidFill>
                <a:uFill>
                  <a:solidFill>
                    <a:srgbClr val="ffffff"/>
                  </a:solidFill>
                </a:uFill>
                <a:latin typeface="Arial"/>
              </a:rPr>
              <a:t>Click to edit the title text format</a:t>
            </a:r>
            <a:endParaRPr b="0" lang="en-GB" sz="4400" spc="-1" strike="noStrike">
              <a:solidFill>
                <a:srgbClr val="000000"/>
              </a:solidFill>
              <a:uFill>
                <a:solidFill>
                  <a:srgbClr val="ffffff"/>
                </a:solidFill>
              </a:uFill>
              <a:latin typeface="Arial"/>
            </a:endParaRPr>
          </a:p>
        </p:txBody>
      </p:sp>
      <p:sp>
        <p:nvSpPr>
          <p:cNvPr id="1" name="PlaceHolder 2"/>
          <p:cNvSpPr>
            <a:spLocks noGrp="1"/>
          </p:cNvSpPr>
          <p:nvPr>
            <p:ph type="body"/>
          </p:nvPr>
        </p:nvSpPr>
        <p:spPr>
          <a:xfrm>
            <a:off x="504000" y="1769040"/>
            <a:ext cx="9071640" cy="4384440"/>
          </a:xfrm>
          <a:prstGeom prst="rect">
            <a:avLst/>
          </a:prstGeom>
        </p:spPr>
        <p:txBody>
          <a:bodyPr lIns="0" rIns="0" tIns="0" bIns="0"/>
          <a:p>
            <a:pPr marL="432000" indent="-324000">
              <a:buClr>
                <a:srgbClr val="000000"/>
              </a:buClr>
              <a:buSzPct val="45000"/>
              <a:buFont typeface="Wingdings" charset="2"/>
              <a:buChar char=""/>
            </a:pPr>
            <a:r>
              <a:rPr b="0" lang="en-GB" sz="3200" spc="-1" strike="noStrike">
                <a:solidFill>
                  <a:srgbClr val="000000"/>
                </a:solidFill>
                <a:uFill>
                  <a:solidFill>
                    <a:srgbClr val="ffffff"/>
                  </a:solidFill>
                </a:uFill>
                <a:latin typeface="Arial"/>
              </a:rPr>
              <a:t>Click to edit the outline text format</a:t>
            </a:r>
            <a:endParaRPr b="0" lang="en-GB" sz="32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GB" sz="2800" spc="-1" strike="noStrike">
                <a:solidFill>
                  <a:srgbClr val="000000"/>
                </a:solidFill>
                <a:uFill>
                  <a:solidFill>
                    <a:srgbClr val="ffffff"/>
                  </a:solidFill>
                </a:uFill>
                <a:latin typeface="Arial"/>
              </a:rPr>
              <a:t>Second Outline Level</a:t>
            </a:r>
            <a:endParaRPr b="0" lang="en-GB" sz="2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en-GB" sz="2400" spc="-1" strike="noStrike">
                <a:solidFill>
                  <a:srgbClr val="000000"/>
                </a:solidFill>
                <a:uFill>
                  <a:solidFill>
                    <a:srgbClr val="ffffff"/>
                  </a:solidFill>
                </a:uFill>
                <a:latin typeface="Arial"/>
              </a:rPr>
              <a:t>Third Outline Level</a:t>
            </a:r>
            <a:endParaRPr b="0" lang="en-GB" sz="24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b="0" lang="en-GB" sz="2000" spc="-1" strike="noStrike">
                <a:solidFill>
                  <a:srgbClr val="000000"/>
                </a:solidFill>
                <a:uFill>
                  <a:solidFill>
                    <a:srgbClr val="ffffff"/>
                  </a:solidFill>
                </a:uFill>
                <a:latin typeface="Arial"/>
              </a:rPr>
              <a:t>Fourth Outline Level</a:t>
            </a:r>
            <a:endParaRPr b="0" lang="en-GB" sz="20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b="0" lang="en-GB" sz="2000" spc="-1" strike="noStrike">
                <a:solidFill>
                  <a:srgbClr val="000000"/>
                </a:solidFill>
                <a:uFill>
                  <a:solidFill>
                    <a:srgbClr val="ffffff"/>
                  </a:solidFill>
                </a:uFill>
                <a:latin typeface="Arial"/>
              </a:rPr>
              <a:t>Fifth Outline Level</a:t>
            </a:r>
            <a:endParaRPr b="0" lang="en-GB" sz="20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b="0" lang="en-GB" sz="2000" spc="-1" strike="noStrike">
                <a:solidFill>
                  <a:srgbClr val="000000"/>
                </a:solidFill>
                <a:uFill>
                  <a:solidFill>
                    <a:srgbClr val="ffffff"/>
                  </a:solidFill>
                </a:uFill>
                <a:latin typeface="Arial"/>
              </a:rPr>
              <a:t>Sixth Outline Level</a:t>
            </a:r>
            <a:endParaRPr b="0" lang="en-GB" sz="20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b="0" lang="en-GB" sz="2000" spc="-1" strike="noStrike">
                <a:solidFill>
                  <a:srgbClr val="000000"/>
                </a:solidFill>
                <a:uFill>
                  <a:solidFill>
                    <a:srgbClr val="ffffff"/>
                  </a:solidFill>
                </a:uFill>
                <a:latin typeface="Arial"/>
              </a:rPr>
              <a:t>Seventh Outline Level</a:t>
            </a:r>
            <a:endParaRPr b="0" lang="en-GB" sz="2000" spc="-1" strike="noStrike">
              <a:solidFill>
                <a:srgbClr val="000000"/>
              </a:solidFill>
              <a:uFill>
                <a:solidFill>
                  <a:srgbClr val="ffffff"/>
                </a:solidFill>
              </a:uFill>
              <a:latin typeface="Arial"/>
            </a:endParaRPr>
          </a:p>
        </p:txBody>
      </p:sp>
      <p:sp>
        <p:nvSpPr>
          <p:cNvPr id="2" name="PlaceHolder 3"/>
          <p:cNvSpPr>
            <a:spLocks noGrp="1"/>
          </p:cNvSpPr>
          <p:nvPr>
            <p:ph type="dt"/>
          </p:nvPr>
        </p:nvSpPr>
        <p:spPr>
          <a:xfrm>
            <a:off x="504000" y="6887160"/>
            <a:ext cx="2348280" cy="521280"/>
          </a:xfrm>
          <a:prstGeom prst="rect">
            <a:avLst/>
          </a:prstGeom>
        </p:spPr>
        <p:txBody>
          <a:bodyPr lIns="0" rIns="0" tIns="0" bIns="0"/>
          <a:p>
            <a:r>
              <a:rPr b="0" lang="en-GB" sz="1400" spc="-1" strike="noStrike">
                <a:solidFill>
                  <a:srgbClr val="000000"/>
                </a:solidFill>
                <a:uFill>
                  <a:solidFill>
                    <a:srgbClr val="ffffff"/>
                  </a:solidFill>
                </a:uFill>
                <a:latin typeface="Times New Roman"/>
              </a:rPr>
              <a:t>&lt;date/time&gt;</a:t>
            </a:r>
            <a:endParaRPr b="0" lang="en-GB" sz="1400" spc="-1" strike="noStrike">
              <a:solidFill>
                <a:srgbClr val="000000"/>
              </a:solidFill>
              <a:uFill>
                <a:solidFill>
                  <a:srgbClr val="ffffff"/>
                </a:solidFill>
              </a:uFill>
              <a:latin typeface="Times New Roman"/>
            </a:endParaRPr>
          </a:p>
        </p:txBody>
      </p:sp>
      <p:sp>
        <p:nvSpPr>
          <p:cNvPr id="3" name="PlaceHolder 4"/>
          <p:cNvSpPr>
            <a:spLocks noGrp="1"/>
          </p:cNvSpPr>
          <p:nvPr>
            <p:ph type="ftr"/>
          </p:nvPr>
        </p:nvSpPr>
        <p:spPr>
          <a:xfrm>
            <a:off x="3447360" y="6887160"/>
            <a:ext cx="3195000" cy="521280"/>
          </a:xfrm>
          <a:prstGeom prst="rect">
            <a:avLst/>
          </a:prstGeom>
        </p:spPr>
        <p:txBody>
          <a:bodyPr lIns="0" rIns="0" tIns="0" bIns="0"/>
          <a:p>
            <a:pPr algn="ctr"/>
            <a:r>
              <a:rPr b="0" lang="en-GB" sz="1400" spc="-1" strike="noStrike">
                <a:solidFill>
                  <a:srgbClr val="000000"/>
                </a:solidFill>
                <a:uFill>
                  <a:solidFill>
                    <a:srgbClr val="ffffff"/>
                  </a:solidFill>
                </a:uFill>
                <a:latin typeface="Times New Roman"/>
              </a:rPr>
              <a:t>&lt;footer&gt;</a:t>
            </a:r>
            <a:endParaRPr b="0" lang="en-GB" sz="1400" spc="-1" strike="noStrike">
              <a:solidFill>
                <a:srgbClr val="000000"/>
              </a:solidFill>
              <a:uFill>
                <a:solidFill>
                  <a:srgbClr val="ffffff"/>
                </a:solidFill>
              </a:uFill>
              <a:latin typeface="Times New Roman"/>
            </a:endParaRPr>
          </a:p>
        </p:txBody>
      </p:sp>
      <p:sp>
        <p:nvSpPr>
          <p:cNvPr id="4" name="PlaceHolder 5"/>
          <p:cNvSpPr>
            <a:spLocks noGrp="1"/>
          </p:cNvSpPr>
          <p:nvPr>
            <p:ph type="sldNum"/>
          </p:nvPr>
        </p:nvSpPr>
        <p:spPr>
          <a:xfrm>
            <a:off x="7227360" y="6887160"/>
            <a:ext cx="2348280" cy="521280"/>
          </a:xfrm>
          <a:prstGeom prst="rect">
            <a:avLst/>
          </a:prstGeom>
        </p:spPr>
        <p:txBody>
          <a:bodyPr lIns="0" rIns="0" tIns="0" bIns="0"/>
          <a:p>
            <a:pPr algn="r"/>
            <a:fld id="{E78A7F1C-7C14-41E5-8F2E-0A30F1458DAD}" type="slidenum">
              <a:rPr b="0" lang="en-GB" sz="1400" spc="-1" strike="noStrike">
                <a:solidFill>
                  <a:srgbClr val="000000"/>
                </a:solidFill>
                <a:uFill>
                  <a:solidFill>
                    <a:srgbClr val="ffffff"/>
                  </a:solidFill>
                </a:uFill>
                <a:latin typeface="Times New Roman"/>
              </a:rPr>
              <a:t>&lt;number&gt;</a:t>
            </a:fld>
            <a:endParaRPr b="0" lang="en-GB"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 name="CustomShape 1"/>
          <p:cNvSpPr/>
          <p:nvPr/>
        </p:nvSpPr>
        <p:spPr>
          <a:xfrm>
            <a:off x="0" y="180000"/>
            <a:ext cx="9720000" cy="1260000"/>
          </a:xfrm>
          <a:prstGeom prst="rect">
            <a:avLst/>
          </a:prstGeom>
          <a:solidFill>
            <a:srgbClr val="e74c3c"/>
          </a:solidFill>
          <a:ln w="72000">
            <a:noFill/>
          </a:ln>
        </p:spPr>
        <p:style>
          <a:lnRef idx="0"/>
          <a:fillRef idx="0"/>
          <a:effectRef idx="0"/>
          <a:fontRef idx="minor"/>
        </p:style>
      </p:sp>
      <p:sp>
        <p:nvSpPr>
          <p:cNvPr id="40" name="CustomShape 2"/>
          <p:cNvSpPr/>
          <p:nvPr/>
        </p:nvSpPr>
        <p:spPr>
          <a:xfrm>
            <a:off x="7560000" y="6840000"/>
            <a:ext cx="2520000" cy="540000"/>
          </a:xfrm>
          <a:prstGeom prst="rect">
            <a:avLst/>
          </a:prstGeom>
          <a:solidFill>
            <a:srgbClr val="e74c3c"/>
          </a:solidFill>
          <a:ln w="72000">
            <a:noFill/>
          </a:ln>
        </p:spPr>
        <p:style>
          <a:lnRef idx="0"/>
          <a:fillRef idx="0"/>
          <a:effectRef idx="0"/>
          <a:fontRef idx="minor"/>
        </p:style>
      </p:sp>
      <p:sp>
        <p:nvSpPr>
          <p:cNvPr id="41" name="CustomShape 3"/>
          <p:cNvSpPr/>
          <p:nvPr/>
        </p:nvSpPr>
        <p:spPr>
          <a:xfrm>
            <a:off x="900000" y="6840000"/>
            <a:ext cx="6480000" cy="540000"/>
          </a:xfrm>
          <a:prstGeom prst="rect">
            <a:avLst/>
          </a:prstGeom>
          <a:solidFill>
            <a:srgbClr val="bdc3c7"/>
          </a:solidFill>
          <a:ln w="72000">
            <a:noFill/>
          </a:ln>
        </p:spPr>
        <p:style>
          <a:lnRef idx="0"/>
          <a:fillRef idx="0"/>
          <a:effectRef idx="0"/>
          <a:fontRef idx="minor"/>
        </p:style>
      </p:sp>
      <p:sp>
        <p:nvSpPr>
          <p:cNvPr id="42" name="CustomShape 4"/>
          <p:cNvSpPr/>
          <p:nvPr/>
        </p:nvSpPr>
        <p:spPr>
          <a:xfrm>
            <a:off x="180000" y="6840000"/>
            <a:ext cx="540000" cy="540000"/>
          </a:xfrm>
          <a:prstGeom prst="rect">
            <a:avLst/>
          </a:prstGeom>
          <a:solidFill>
            <a:srgbClr val="f44336"/>
          </a:solidFill>
          <a:ln w="72000">
            <a:noFill/>
          </a:ln>
        </p:spPr>
        <p:style>
          <a:lnRef idx="0"/>
          <a:fillRef idx="0"/>
          <a:effectRef idx="0"/>
          <a:fontRef idx="minor"/>
        </p:style>
      </p:sp>
      <p:sp>
        <p:nvSpPr>
          <p:cNvPr id="43" name="PlaceHolder 5"/>
          <p:cNvSpPr>
            <a:spLocks noGrp="1"/>
          </p:cNvSpPr>
          <p:nvPr>
            <p:ph type="title"/>
          </p:nvPr>
        </p:nvSpPr>
        <p:spPr>
          <a:xfrm>
            <a:off x="360000" y="360000"/>
            <a:ext cx="9360000" cy="900000"/>
          </a:xfrm>
          <a:prstGeom prst="rect">
            <a:avLst/>
          </a:prstGeom>
        </p:spPr>
        <p:txBody>
          <a:bodyPr lIns="0" rIns="0" tIns="0" bIns="0" anchor="b"/>
          <a:p>
            <a:r>
              <a:rPr b="1" lang="en-GB" sz="3200" spc="-1" strike="noStrike">
                <a:solidFill>
                  <a:srgbClr val="ffffff"/>
                </a:solidFill>
                <a:uFill>
                  <a:solidFill>
                    <a:srgbClr val="ffffff"/>
                  </a:solidFill>
                </a:uFill>
                <a:latin typeface="Source Sans Pro Black"/>
              </a:rPr>
              <a:t>Click to edit the title text format</a:t>
            </a:r>
            <a:endParaRPr b="1" lang="en-GB" sz="3200" spc="-1" strike="noStrike">
              <a:solidFill>
                <a:srgbClr val="ffffff"/>
              </a:solidFill>
              <a:uFill>
                <a:solidFill>
                  <a:srgbClr val="ffffff"/>
                </a:solidFill>
              </a:uFill>
              <a:latin typeface="Source Sans Pro Black"/>
            </a:endParaRPr>
          </a:p>
        </p:txBody>
      </p:sp>
      <p:sp>
        <p:nvSpPr>
          <p:cNvPr id="44" name="PlaceHolder 6"/>
          <p:cNvSpPr>
            <a:spLocks noGrp="1"/>
          </p:cNvSpPr>
          <p:nvPr>
            <p:ph type="body"/>
          </p:nvPr>
        </p:nvSpPr>
        <p:spPr>
          <a:xfrm>
            <a:off x="360000" y="1980000"/>
            <a:ext cx="9180000" cy="4680000"/>
          </a:xfrm>
          <a:prstGeom prst="rect">
            <a:avLst/>
          </a:prstGeom>
        </p:spPr>
        <p:txBody>
          <a:bodyPr lIns="0" rIns="0" tIns="0" bIns="0"/>
          <a:p>
            <a:pPr/>
            <a:r>
              <a:rPr b="1" lang="en-GB" sz="2600" spc="-1" strike="noStrike">
                <a:solidFill>
                  <a:srgbClr val="1c1c1c"/>
                </a:solidFill>
                <a:uFill>
                  <a:solidFill>
                    <a:srgbClr val="ffffff"/>
                  </a:solidFill>
                </a:uFill>
                <a:latin typeface="Source Sans Pro Semibold"/>
              </a:rPr>
              <a:t>Click to edit the outline text format</a:t>
            </a:r>
            <a:endParaRPr b="1" lang="en-GB" sz="2600" spc="-1" strike="noStrike">
              <a:solidFill>
                <a:srgbClr val="1c1c1c"/>
              </a:solidFill>
              <a:uFill>
                <a:solidFill>
                  <a:srgbClr val="ffffff"/>
                </a:solidFill>
              </a:uFill>
              <a:latin typeface="Source Sans Pro Semibold"/>
            </a:endParaRPr>
          </a:p>
          <a:p>
            <a:pPr lvl="1" marL="288000"/>
            <a:r>
              <a:rPr b="0" lang="en-GB" sz="2200" spc="-1" strike="noStrike">
                <a:solidFill>
                  <a:srgbClr val="1c1c1c"/>
                </a:solidFill>
                <a:uFill>
                  <a:solidFill>
                    <a:srgbClr val="ffffff"/>
                  </a:solidFill>
                </a:uFill>
                <a:latin typeface="Source Sans Pro Light"/>
              </a:rPr>
              <a:t>Second Outline Level</a:t>
            </a:r>
            <a:endParaRPr b="0" lang="en-GB" sz="2200" spc="-1" strike="noStrike">
              <a:solidFill>
                <a:srgbClr val="1c1c1c"/>
              </a:solidFill>
              <a:uFill>
                <a:solidFill>
                  <a:srgbClr val="ffffff"/>
                </a:solidFill>
              </a:uFill>
              <a:latin typeface="Source Sans Pro Light"/>
            </a:endParaRPr>
          </a:p>
          <a:p>
            <a:pPr lvl="2" marL="576000"/>
            <a:r>
              <a:rPr b="0" lang="en-GB" sz="1800" spc="-1" strike="noStrike">
                <a:solidFill>
                  <a:srgbClr val="1c1c1c"/>
                </a:solidFill>
                <a:uFill>
                  <a:solidFill>
                    <a:srgbClr val="ffffff"/>
                  </a:solidFill>
                </a:uFill>
                <a:latin typeface="Source Sans Pro Light"/>
              </a:rPr>
              <a:t>Third Outline Level</a:t>
            </a:r>
            <a:endParaRPr b="0" lang="en-GB" sz="1800" spc="-1" strike="noStrike">
              <a:solidFill>
                <a:srgbClr val="1c1c1c"/>
              </a:solidFill>
              <a:uFill>
                <a:solidFill>
                  <a:srgbClr val="ffffff"/>
                </a:solidFill>
              </a:uFill>
              <a:latin typeface="Source Sans Pro Light"/>
            </a:endParaRPr>
          </a:p>
          <a:p>
            <a:pPr lvl="3" marL="864000"/>
            <a:r>
              <a:rPr b="0" lang="en-GB" sz="1600" spc="-1" strike="noStrike">
                <a:solidFill>
                  <a:srgbClr val="1c1c1c"/>
                </a:solidFill>
                <a:uFill>
                  <a:solidFill>
                    <a:srgbClr val="ffffff"/>
                  </a:solidFill>
                </a:uFill>
                <a:latin typeface="Source Sans Pro Light"/>
              </a:rPr>
              <a:t>Fourth Outline Level</a:t>
            </a:r>
            <a:endParaRPr b="0" lang="en-GB" sz="1600" spc="-1" strike="noStrike">
              <a:solidFill>
                <a:srgbClr val="1c1c1c"/>
              </a:solidFill>
              <a:uFill>
                <a:solidFill>
                  <a:srgbClr val="ffffff"/>
                </a:solidFill>
              </a:uFill>
              <a:latin typeface="Source Sans Pro Light"/>
            </a:endParaRPr>
          </a:p>
          <a:p>
            <a:pPr lvl="4" marL="1152000"/>
            <a:r>
              <a:rPr b="0" lang="en-GB" sz="1600" spc="-1" strike="noStrike">
                <a:solidFill>
                  <a:srgbClr val="1c1c1c"/>
                </a:solidFill>
                <a:uFill>
                  <a:solidFill>
                    <a:srgbClr val="ffffff"/>
                  </a:solidFill>
                </a:uFill>
                <a:latin typeface="Source Sans Pro Light"/>
              </a:rPr>
              <a:t>Fifth Outline Level</a:t>
            </a:r>
            <a:endParaRPr b="0" lang="en-GB" sz="1600" spc="-1" strike="noStrike">
              <a:solidFill>
                <a:srgbClr val="1c1c1c"/>
              </a:solidFill>
              <a:uFill>
                <a:solidFill>
                  <a:srgbClr val="ffffff"/>
                </a:solidFill>
              </a:uFill>
              <a:latin typeface="Source Sans Pro Light"/>
            </a:endParaRPr>
          </a:p>
          <a:p>
            <a:pPr lvl="5" marL="1440000"/>
            <a:r>
              <a:rPr b="0" lang="en-GB" sz="1600" spc="-1" strike="noStrike">
                <a:solidFill>
                  <a:srgbClr val="1c1c1c"/>
                </a:solidFill>
                <a:uFill>
                  <a:solidFill>
                    <a:srgbClr val="ffffff"/>
                  </a:solidFill>
                </a:uFill>
                <a:latin typeface="Source Sans Pro Light"/>
              </a:rPr>
              <a:t>Sixth Outline Level</a:t>
            </a:r>
            <a:endParaRPr b="0" lang="en-GB" sz="1600" spc="-1" strike="noStrike">
              <a:solidFill>
                <a:srgbClr val="1c1c1c"/>
              </a:solidFill>
              <a:uFill>
                <a:solidFill>
                  <a:srgbClr val="ffffff"/>
                </a:solidFill>
              </a:uFill>
              <a:latin typeface="Source Sans Pro Light"/>
            </a:endParaRPr>
          </a:p>
          <a:p>
            <a:pPr lvl="6" marL="1728000"/>
            <a:r>
              <a:rPr b="0" lang="en-GB" sz="1600" spc="-1" strike="noStrike">
                <a:solidFill>
                  <a:srgbClr val="1c1c1c"/>
                </a:solidFill>
                <a:uFill>
                  <a:solidFill>
                    <a:srgbClr val="ffffff"/>
                  </a:solidFill>
                </a:uFill>
                <a:latin typeface="Source Sans Pro Light"/>
              </a:rPr>
              <a:t>Seventh Outline Level</a:t>
            </a:r>
            <a:endParaRPr b="0" lang="en-GB" sz="1600" spc="-1" strike="noStrike">
              <a:solidFill>
                <a:srgbClr val="1c1c1c"/>
              </a:solidFill>
              <a:uFill>
                <a:solidFill>
                  <a:srgbClr val="ffffff"/>
                </a:solidFill>
              </a:uFill>
              <a:latin typeface="Source Sans Pro Light"/>
            </a:endParaRPr>
          </a:p>
        </p:txBody>
      </p:sp>
      <p:sp>
        <p:nvSpPr>
          <p:cNvPr id="45" name="PlaceHolder 7"/>
          <p:cNvSpPr>
            <a:spLocks noGrp="1"/>
          </p:cNvSpPr>
          <p:nvPr>
            <p:ph type="dt"/>
          </p:nvPr>
        </p:nvSpPr>
        <p:spPr>
          <a:xfrm>
            <a:off x="7560000" y="6840000"/>
            <a:ext cx="2340000" cy="540000"/>
          </a:xfrm>
          <a:prstGeom prst="rect">
            <a:avLst/>
          </a:prstGeom>
        </p:spPr>
        <p:txBody>
          <a:bodyPr lIns="0" rIns="0" tIns="0" bIns="0" anchor="ctr"/>
          <a:p>
            <a:r>
              <a:rPr b="1" lang="en-GB" sz="1800" spc="-1" strike="noStrike">
                <a:solidFill>
                  <a:srgbClr val="ffffff"/>
                </a:solidFill>
                <a:uFill>
                  <a:solidFill>
                    <a:srgbClr val="ffffff"/>
                  </a:solidFill>
                </a:uFill>
                <a:latin typeface="Source Sans Pro Black"/>
              </a:rPr>
              <a:t>&lt;date/time&gt;</a:t>
            </a:r>
            <a:endParaRPr b="1" lang="en-GB" sz="1800" spc="-1" strike="noStrike">
              <a:solidFill>
                <a:srgbClr val="ffffff"/>
              </a:solidFill>
              <a:uFill>
                <a:solidFill>
                  <a:srgbClr val="ffffff"/>
                </a:solidFill>
              </a:uFill>
              <a:latin typeface="Source Sans Pro Black"/>
            </a:endParaRPr>
          </a:p>
        </p:txBody>
      </p:sp>
      <p:sp>
        <p:nvSpPr>
          <p:cNvPr id="46" name="PlaceHolder 8"/>
          <p:cNvSpPr>
            <a:spLocks noGrp="1"/>
          </p:cNvSpPr>
          <p:nvPr>
            <p:ph type="ftr"/>
          </p:nvPr>
        </p:nvSpPr>
        <p:spPr>
          <a:xfrm>
            <a:off x="1080000" y="6840000"/>
            <a:ext cx="3240000" cy="540000"/>
          </a:xfrm>
          <a:prstGeom prst="rect">
            <a:avLst/>
          </a:prstGeom>
        </p:spPr>
        <p:txBody>
          <a:bodyPr lIns="0" rIns="0" tIns="0" bIns="0" anchor="ctr"/>
          <a:p>
            <a:pPr algn="ctr"/>
            <a:r>
              <a:rPr b="1" lang="en-GB" sz="1800" spc="-1" strike="noStrike">
                <a:solidFill>
                  <a:srgbClr val="ffffff"/>
                </a:solidFill>
                <a:uFill>
                  <a:solidFill>
                    <a:srgbClr val="ffffff"/>
                  </a:solidFill>
                </a:uFill>
                <a:latin typeface="Source Sans Pro Black"/>
              </a:rPr>
              <a:t>&lt;footer&gt;</a:t>
            </a:r>
            <a:endParaRPr b="1" lang="en-GB" sz="1800" spc="-1" strike="noStrike">
              <a:solidFill>
                <a:srgbClr val="ffffff"/>
              </a:solidFill>
              <a:uFill>
                <a:solidFill>
                  <a:srgbClr val="ffffff"/>
                </a:solidFill>
              </a:uFill>
              <a:latin typeface="Source Sans Pro Black"/>
            </a:endParaRPr>
          </a:p>
        </p:txBody>
      </p:sp>
      <p:sp>
        <p:nvSpPr>
          <p:cNvPr id="47" name="PlaceHolder 9"/>
          <p:cNvSpPr>
            <a:spLocks noGrp="1"/>
          </p:cNvSpPr>
          <p:nvPr>
            <p:ph type="sldNum"/>
          </p:nvPr>
        </p:nvSpPr>
        <p:spPr>
          <a:xfrm>
            <a:off x="180000" y="6840000"/>
            <a:ext cx="540000" cy="540000"/>
          </a:xfrm>
          <a:prstGeom prst="rect">
            <a:avLst/>
          </a:prstGeom>
        </p:spPr>
        <p:txBody>
          <a:bodyPr lIns="0" rIns="0" tIns="0" bIns="0" anchor="ctr"/>
          <a:p>
            <a:pPr algn="ctr"/>
            <a:fld id="{C80401F7-AC2C-40EC-920D-D4A90370C8DC}" type="slidenum">
              <a:rPr b="1" lang="en-GB" sz="1800" spc="-1" strike="noStrike">
                <a:solidFill>
                  <a:srgbClr val="ffffff"/>
                </a:solidFill>
                <a:uFill>
                  <a:solidFill>
                    <a:srgbClr val="ffffff"/>
                  </a:solidFill>
                </a:uFill>
                <a:latin typeface="Source Sans Pro Black"/>
              </a:rPr>
              <a:t>&lt;number&gt;</a:t>
            </a:fld>
            <a:endParaRPr b="1" lang="en-GB" sz="1800" spc="-1" strike="noStrike">
              <a:solidFill>
                <a:srgbClr val="ffffff"/>
              </a:solidFill>
              <a:uFill>
                <a:solidFill>
                  <a:srgbClr val="ffffff"/>
                </a:solidFill>
              </a:uFill>
              <a:latin typeface="Source Sans Pro Black"/>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1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6.xml"/>
</Relationships>
</file>

<file path=ppt/slides/_rels/slide11.xml.rels><?xml version="1.0" encoding="UTF-8"?>
<Relationships xmlns="http://schemas.openxmlformats.org/package/2006/relationships"><Relationship Id="rId1" Type="http://schemas.openxmlformats.org/officeDocument/2006/relationships/hyperlink" Target="mailto:matthijsvanwolferen@fastmail.fm" TargetMode="External"/><Relationship Id="rId2"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hyperlink" Target="mailto:matthijsvanwolferen@fastmail.fm" TargetMode="External"/><Relationship Id="rId2"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6.xml"/>
</Relationships>
</file>

<file path=ppt/slides/_rels/slide4.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19.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6.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6.xml"/>
</Relationships>
</file>

<file path=ppt/slides/_rels/slide9.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16.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TextShape 1"/>
          <p:cNvSpPr txBox="1"/>
          <p:nvPr/>
        </p:nvSpPr>
        <p:spPr>
          <a:xfrm>
            <a:off x="360000" y="360000"/>
            <a:ext cx="9360000" cy="900000"/>
          </a:xfrm>
          <a:prstGeom prst="rect">
            <a:avLst/>
          </a:prstGeom>
          <a:noFill/>
          <a:ln>
            <a:noFill/>
          </a:ln>
        </p:spPr>
        <p:txBody>
          <a:bodyPr lIns="0" rIns="0" tIns="0" bIns="0" anchor="b"/>
          <a:p>
            <a:r>
              <a:rPr b="1" lang="en-GB" sz="3200" spc="-1" strike="noStrike">
                <a:solidFill>
                  <a:srgbClr val="ffffff"/>
                </a:solidFill>
                <a:uFill>
                  <a:solidFill>
                    <a:srgbClr val="ffffff"/>
                  </a:solidFill>
                </a:uFill>
                <a:latin typeface="Source Sans Pro Black"/>
              </a:rPr>
              <a:t>Welcome</a:t>
            </a:r>
            <a:endParaRPr b="1" lang="en-GB" sz="3200" spc="-1" strike="noStrike">
              <a:solidFill>
                <a:srgbClr val="ffffff"/>
              </a:solidFill>
              <a:uFill>
                <a:solidFill>
                  <a:srgbClr val="ffffff"/>
                </a:solidFill>
              </a:uFill>
              <a:latin typeface="Source Sans Pro Black"/>
            </a:endParaRPr>
          </a:p>
        </p:txBody>
      </p:sp>
      <p:pic>
        <p:nvPicPr>
          <p:cNvPr id="83" name="" descr=""/>
          <p:cNvPicPr/>
          <p:nvPr/>
        </p:nvPicPr>
        <p:blipFill>
          <a:blip r:embed="rId1"/>
          <a:stretch/>
        </p:blipFill>
        <p:spPr>
          <a:xfrm>
            <a:off x="490320" y="2549160"/>
            <a:ext cx="8789400" cy="2419200"/>
          </a:xfrm>
          <a:prstGeom prst="rect">
            <a:avLst/>
          </a:prstGeom>
          <a:ln>
            <a:noFill/>
          </a:ln>
        </p:spPr>
      </p:pic>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TextShape 1"/>
          <p:cNvSpPr txBox="1"/>
          <p:nvPr/>
        </p:nvSpPr>
        <p:spPr>
          <a:xfrm>
            <a:off x="360000" y="360000"/>
            <a:ext cx="9360000" cy="900000"/>
          </a:xfrm>
          <a:prstGeom prst="rect">
            <a:avLst/>
          </a:prstGeom>
          <a:noFill/>
          <a:ln>
            <a:noFill/>
          </a:ln>
        </p:spPr>
        <p:txBody>
          <a:bodyPr lIns="0" rIns="0" tIns="0" bIns="0" anchor="b"/>
          <a:p>
            <a:r>
              <a:rPr b="1" lang="en-GB" sz="3200" spc="-1" strike="noStrike">
                <a:solidFill>
                  <a:srgbClr val="ffffff"/>
                </a:solidFill>
                <a:uFill>
                  <a:solidFill>
                    <a:srgbClr val="ffffff"/>
                  </a:solidFill>
                </a:uFill>
                <a:latin typeface="Cantarell"/>
              </a:rPr>
              <a:t>‘</a:t>
            </a:r>
            <a:r>
              <a:rPr b="1" lang="en-GB" sz="3200" spc="-1" strike="noStrike">
                <a:solidFill>
                  <a:srgbClr val="ffffff"/>
                </a:solidFill>
                <a:uFill>
                  <a:solidFill>
                    <a:srgbClr val="ffffff"/>
                  </a:solidFill>
                </a:uFill>
                <a:latin typeface="Cantarell"/>
              </a:rPr>
              <a:t>Conclusion’</a:t>
            </a:r>
            <a:endParaRPr b="1" lang="en-GB" sz="3200" spc="-1" strike="noStrike">
              <a:solidFill>
                <a:srgbClr val="ffffff"/>
              </a:solidFill>
              <a:uFill>
                <a:solidFill>
                  <a:srgbClr val="ffffff"/>
                </a:solidFill>
              </a:uFill>
              <a:latin typeface="Cantarell"/>
            </a:endParaRPr>
          </a:p>
        </p:txBody>
      </p:sp>
      <p:sp>
        <p:nvSpPr>
          <p:cNvPr id="115" name="TextShape 2"/>
          <p:cNvSpPr txBox="1"/>
          <p:nvPr/>
        </p:nvSpPr>
        <p:spPr>
          <a:xfrm>
            <a:off x="360000" y="1980000"/>
            <a:ext cx="4479480" cy="4680000"/>
          </a:xfrm>
          <a:prstGeom prst="rect">
            <a:avLst/>
          </a:prstGeom>
          <a:noFill/>
          <a:ln>
            <a:noFill/>
          </a:ln>
        </p:spPr>
        <p:txBody>
          <a:bodyPr lIns="0" rIns="0" tIns="0" bIns="0"/>
          <a:p>
            <a:pPr/>
            <a:r>
              <a:rPr b="1" lang="en-GB" sz="2800" spc="-1" strike="noStrike">
                <a:solidFill>
                  <a:srgbClr val="1c1c1c"/>
                </a:solidFill>
                <a:uFill>
                  <a:solidFill>
                    <a:srgbClr val="ffffff"/>
                  </a:solidFill>
                </a:uFill>
                <a:latin typeface="Cantarell"/>
              </a:rPr>
              <a:t>Pro:</a:t>
            </a:r>
            <a:endParaRPr b="1" lang="en-GB" sz="2600" spc="-1" strike="noStrike">
              <a:solidFill>
                <a:srgbClr val="1c1c1c"/>
              </a:solidFill>
              <a:uFill>
                <a:solidFill>
                  <a:srgbClr val="ffffff"/>
                </a:solidFill>
              </a:uFill>
              <a:latin typeface="Source Sans Pro Semibold"/>
            </a:endParaRPr>
          </a:p>
          <a:p>
            <a:pPr marL="216000" indent="-216000">
              <a:buClr>
                <a:srgbClr val="000000"/>
              </a:buClr>
              <a:buSzPct val="45000"/>
              <a:buFont typeface="Wingdings" charset="2"/>
              <a:buChar char=""/>
            </a:pPr>
            <a:r>
              <a:rPr b="0" lang="en-GB" sz="2800" spc="-1" strike="noStrike">
                <a:solidFill>
                  <a:srgbClr val="1c1c1c"/>
                </a:solidFill>
                <a:uFill>
                  <a:solidFill>
                    <a:srgbClr val="ffffff"/>
                  </a:solidFill>
                </a:uFill>
                <a:latin typeface="Cantarell"/>
              </a:rPr>
              <a:t>Stronger rights at home</a:t>
            </a:r>
            <a:endParaRPr b="1" lang="en-GB" sz="2600" spc="-1" strike="noStrike">
              <a:solidFill>
                <a:srgbClr val="1c1c1c"/>
              </a:solidFill>
              <a:uFill>
                <a:solidFill>
                  <a:srgbClr val="ffffff"/>
                </a:solidFill>
              </a:uFill>
              <a:latin typeface="Source Sans Pro Semibold"/>
            </a:endParaRPr>
          </a:p>
          <a:p>
            <a:pPr marL="216000" indent="-216000">
              <a:buClr>
                <a:srgbClr val="000000"/>
              </a:buClr>
              <a:buSzPct val="45000"/>
              <a:buFont typeface="Wingdings" charset="2"/>
              <a:buChar char=""/>
            </a:pPr>
            <a:r>
              <a:rPr b="0" lang="en-GB" sz="2800" spc="-1" strike="noStrike">
                <a:solidFill>
                  <a:srgbClr val="1c1c1c"/>
                </a:solidFill>
                <a:uFill>
                  <a:solidFill>
                    <a:srgbClr val="ffffff"/>
                  </a:solidFill>
                </a:uFill>
                <a:latin typeface="Cantarell"/>
              </a:rPr>
              <a:t>A truly ‘complete system of remedies’</a:t>
            </a:r>
            <a:endParaRPr b="1" lang="en-GB" sz="2600" spc="-1" strike="noStrike">
              <a:solidFill>
                <a:srgbClr val="1c1c1c"/>
              </a:solidFill>
              <a:uFill>
                <a:solidFill>
                  <a:srgbClr val="ffffff"/>
                </a:solidFill>
              </a:uFill>
              <a:latin typeface="Source Sans Pro Semibold"/>
            </a:endParaRPr>
          </a:p>
          <a:p>
            <a:pPr marL="216000" indent="-216000">
              <a:buClr>
                <a:srgbClr val="000000"/>
              </a:buClr>
              <a:buSzPct val="45000"/>
              <a:buFont typeface="Wingdings" charset="2"/>
              <a:buChar char=""/>
            </a:pPr>
            <a:r>
              <a:rPr b="0" lang="en-GB" sz="2800" spc="-1" strike="noStrike">
                <a:solidFill>
                  <a:srgbClr val="1c1c1c"/>
                </a:solidFill>
                <a:uFill>
                  <a:solidFill>
                    <a:srgbClr val="ffffff"/>
                  </a:solidFill>
                </a:uFill>
                <a:latin typeface="Cantarell"/>
              </a:rPr>
              <a:t>Possibly a federal judicial order through references</a:t>
            </a:r>
            <a:endParaRPr b="1" lang="en-GB" sz="2600" spc="-1" strike="noStrike">
              <a:solidFill>
                <a:srgbClr val="1c1c1c"/>
              </a:solidFill>
              <a:uFill>
                <a:solidFill>
                  <a:srgbClr val="ffffff"/>
                </a:solidFill>
              </a:uFill>
              <a:latin typeface="Source Sans Pro Semibold"/>
            </a:endParaRPr>
          </a:p>
          <a:p>
            <a:pPr/>
            <a:r>
              <a:rPr b="1" lang="en-GB" sz="2600" spc="-1" strike="noStrike">
                <a:solidFill>
                  <a:srgbClr val="1c1c1c"/>
                </a:solidFill>
                <a:uFill>
                  <a:solidFill>
                    <a:srgbClr val="ffffff"/>
                  </a:solidFill>
                </a:uFill>
                <a:latin typeface="Source Sans Pro Semibold"/>
              </a:rPr>
              <a:t> </a:t>
            </a:r>
            <a:endParaRPr b="1" lang="en-GB" sz="2600" spc="-1" strike="noStrike">
              <a:solidFill>
                <a:srgbClr val="1c1c1c"/>
              </a:solidFill>
              <a:uFill>
                <a:solidFill>
                  <a:srgbClr val="ffffff"/>
                </a:solidFill>
              </a:uFill>
              <a:latin typeface="Source Sans Pro Semibold"/>
            </a:endParaRPr>
          </a:p>
        </p:txBody>
      </p:sp>
      <p:sp>
        <p:nvSpPr>
          <p:cNvPr id="116" name="TextShape 3"/>
          <p:cNvSpPr txBox="1"/>
          <p:nvPr/>
        </p:nvSpPr>
        <p:spPr>
          <a:xfrm>
            <a:off x="5063760" y="1980000"/>
            <a:ext cx="4479480" cy="4680000"/>
          </a:xfrm>
          <a:prstGeom prst="rect">
            <a:avLst/>
          </a:prstGeom>
          <a:noFill/>
          <a:ln>
            <a:noFill/>
          </a:ln>
        </p:spPr>
        <p:txBody>
          <a:bodyPr lIns="0" rIns="0" tIns="0" bIns="0"/>
          <a:p>
            <a:r>
              <a:rPr b="1" lang="en-GB" sz="2800" spc="-1" strike="noStrike">
                <a:solidFill>
                  <a:srgbClr val="1c1c1c"/>
                </a:solidFill>
                <a:uFill>
                  <a:solidFill>
                    <a:srgbClr val="ffffff"/>
                  </a:solidFill>
                </a:uFill>
                <a:latin typeface="Cantarell"/>
              </a:rPr>
              <a:t>Contra:</a:t>
            </a:r>
            <a:endParaRPr b="1" lang="en-GB" sz="2600" spc="-1" strike="noStrike">
              <a:solidFill>
                <a:srgbClr val="1c1c1c"/>
              </a:solidFill>
              <a:uFill>
                <a:solidFill>
                  <a:srgbClr val="ffffff"/>
                </a:solidFill>
              </a:uFill>
              <a:latin typeface="Source Sans Pro Semibold"/>
            </a:endParaRPr>
          </a:p>
          <a:p>
            <a:pPr marL="216000" indent="-216000">
              <a:buClr>
                <a:srgbClr val="000000"/>
              </a:buClr>
              <a:buSzPct val="45000"/>
              <a:buFont typeface="Wingdings" charset="2"/>
              <a:buChar char=""/>
            </a:pPr>
            <a:r>
              <a:rPr b="0" lang="en-GB" sz="2600" spc="-1" strike="noStrike">
                <a:solidFill>
                  <a:srgbClr val="1c1c1c"/>
                </a:solidFill>
                <a:uFill>
                  <a:solidFill>
                    <a:srgbClr val="ffffff"/>
                  </a:solidFill>
                </a:uFill>
                <a:latin typeface="Cantarell"/>
              </a:rPr>
              <a:t>Hinders the creation of something more encompassing</a:t>
            </a:r>
            <a:endParaRPr b="1" lang="en-GB" sz="2600" spc="-1" strike="noStrike">
              <a:solidFill>
                <a:srgbClr val="1c1c1c"/>
              </a:solidFill>
              <a:uFill>
                <a:solidFill>
                  <a:srgbClr val="ffffff"/>
                </a:solidFill>
              </a:uFill>
              <a:latin typeface="Source Sans Pro Semibold"/>
            </a:endParaRPr>
          </a:p>
          <a:p>
            <a:pPr marL="216000" indent="-216000">
              <a:buClr>
                <a:srgbClr val="000000"/>
              </a:buClr>
              <a:buSzPct val="45000"/>
              <a:buFont typeface="Wingdings" charset="2"/>
              <a:buChar char=""/>
            </a:pPr>
            <a:r>
              <a:rPr b="0" lang="en-GB" sz="2600" spc="-1" strike="noStrike">
                <a:solidFill>
                  <a:srgbClr val="1c1c1c"/>
                </a:solidFill>
                <a:uFill>
                  <a:solidFill>
                    <a:srgbClr val="ffffff"/>
                  </a:solidFill>
                </a:uFill>
                <a:latin typeface="Cantarell"/>
              </a:rPr>
              <a:t>No direct control</a:t>
            </a:r>
            <a:endParaRPr b="1" lang="en-GB" sz="2600" spc="-1" strike="noStrike">
              <a:solidFill>
                <a:srgbClr val="1c1c1c"/>
              </a:solidFill>
              <a:uFill>
                <a:solidFill>
                  <a:srgbClr val="ffffff"/>
                </a:solidFill>
              </a:uFill>
              <a:latin typeface="Source Sans Pro Semibold"/>
            </a:endParaRPr>
          </a:p>
          <a:p>
            <a:pPr marL="216000" indent="-216000">
              <a:buClr>
                <a:srgbClr val="000000"/>
              </a:buClr>
              <a:buSzPct val="45000"/>
              <a:buFont typeface="Wingdings" charset="2"/>
              <a:buChar char=""/>
            </a:pPr>
            <a:r>
              <a:rPr b="0" lang="en-GB" sz="2600" spc="-1" strike="noStrike">
                <a:solidFill>
                  <a:srgbClr val="1c1c1c"/>
                </a:solidFill>
                <a:uFill>
                  <a:solidFill>
                    <a:srgbClr val="ffffff"/>
                  </a:solidFill>
                </a:uFill>
                <a:latin typeface="Cantarell"/>
              </a:rPr>
              <a:t>Hinders pooling of money and knowledge</a:t>
            </a:r>
            <a:endParaRPr b="1" lang="en-GB" sz="2600" spc="-1" strike="noStrike">
              <a:solidFill>
                <a:srgbClr val="1c1c1c"/>
              </a:solidFill>
              <a:uFill>
                <a:solidFill>
                  <a:srgbClr val="ffffff"/>
                </a:solidFill>
              </a:uFill>
              <a:latin typeface="Source Sans Pro Semibold"/>
            </a:endParaRPr>
          </a:p>
          <a:p>
            <a:pPr marL="216000" indent="-216000">
              <a:buClr>
                <a:srgbClr val="000000"/>
              </a:buClr>
              <a:buSzPct val="45000"/>
              <a:buFont typeface="Wingdings" charset="2"/>
              <a:buChar char=""/>
            </a:pPr>
            <a:r>
              <a:rPr b="0" lang="en-GB" sz="2600" spc="-1" strike="noStrike">
                <a:solidFill>
                  <a:srgbClr val="1c1c1c"/>
                </a:solidFill>
                <a:uFill>
                  <a:solidFill>
                    <a:srgbClr val="ffffff"/>
                  </a:solidFill>
                </a:uFill>
                <a:latin typeface="Cantarell"/>
              </a:rPr>
              <a:t>Disregard of the nature of the interaction EU - PI</a:t>
            </a:r>
            <a:r>
              <a:rPr b="0" lang="en-GB" sz="2800" spc="-1" strike="noStrike">
                <a:solidFill>
                  <a:srgbClr val="1c1c1c"/>
                </a:solidFill>
                <a:uFill>
                  <a:solidFill>
                    <a:srgbClr val="ffffff"/>
                  </a:solidFill>
                </a:uFill>
                <a:latin typeface="Cantarell"/>
              </a:rPr>
              <a:t> </a:t>
            </a:r>
            <a:endParaRPr b="1" lang="en-GB" sz="2600" spc="-1" strike="noStrike">
              <a:solidFill>
                <a:srgbClr val="1c1c1c"/>
              </a:solidFill>
              <a:uFill>
                <a:solidFill>
                  <a:srgbClr val="ffffff"/>
                </a:solidFill>
              </a:uFill>
              <a:latin typeface="Source Sans Pro Semibold"/>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TextShape 1"/>
          <p:cNvSpPr txBox="1"/>
          <p:nvPr/>
        </p:nvSpPr>
        <p:spPr>
          <a:xfrm>
            <a:off x="432000" y="1584000"/>
            <a:ext cx="6912000" cy="1440000"/>
          </a:xfrm>
          <a:prstGeom prst="rect">
            <a:avLst/>
          </a:prstGeom>
          <a:noFill/>
          <a:ln>
            <a:noFill/>
          </a:ln>
        </p:spPr>
        <p:txBody>
          <a:bodyPr lIns="90000" rIns="90000" tIns="45000" bIns="45000"/>
          <a:p>
            <a:r>
              <a:rPr b="1" lang="en-GB" sz="3800" spc="-1" strike="noStrike">
                <a:solidFill>
                  <a:srgbClr val="000000"/>
                </a:solidFill>
                <a:uFill>
                  <a:solidFill>
                    <a:srgbClr val="ffffff"/>
                  </a:solidFill>
                </a:uFill>
                <a:latin typeface="Cantarell"/>
              </a:rPr>
              <a:t>Thank you for your attention</a:t>
            </a:r>
            <a:endParaRPr b="0" lang="en-GB" sz="1800" spc="-1" strike="noStrike">
              <a:solidFill>
                <a:srgbClr val="000000"/>
              </a:solidFill>
              <a:uFill>
                <a:solidFill>
                  <a:srgbClr val="ffffff"/>
                </a:solidFill>
              </a:uFill>
              <a:latin typeface="Arial"/>
            </a:endParaRPr>
          </a:p>
          <a:p>
            <a:r>
              <a:rPr b="1" lang="en-GB" sz="3800" spc="-1" strike="noStrike">
                <a:solidFill>
                  <a:srgbClr val="000000"/>
                </a:solidFill>
                <a:uFill>
                  <a:solidFill>
                    <a:srgbClr val="ffffff"/>
                  </a:solidFill>
                </a:uFill>
                <a:latin typeface="Cantarell"/>
              </a:rPr>
              <a:t>And apologies for the brevity</a:t>
            </a:r>
            <a:endParaRPr b="0" lang="en-GB" sz="1800" spc="-1" strike="noStrike">
              <a:solidFill>
                <a:srgbClr val="000000"/>
              </a:solidFill>
              <a:uFill>
                <a:solidFill>
                  <a:srgbClr val="ffffff"/>
                </a:solidFill>
              </a:uFill>
              <a:latin typeface="Arial"/>
            </a:endParaRPr>
          </a:p>
        </p:txBody>
      </p:sp>
      <p:sp>
        <p:nvSpPr>
          <p:cNvPr id="118" name="TextShape 2"/>
          <p:cNvSpPr txBox="1"/>
          <p:nvPr/>
        </p:nvSpPr>
        <p:spPr>
          <a:xfrm>
            <a:off x="360000" y="5040360"/>
            <a:ext cx="5976000" cy="1530360"/>
          </a:xfrm>
          <a:prstGeom prst="rect">
            <a:avLst/>
          </a:prstGeom>
          <a:noFill/>
          <a:ln>
            <a:noFill/>
          </a:ln>
        </p:spPr>
        <p:txBody>
          <a:bodyPr lIns="90000" rIns="90000" tIns="45000" bIns="45000"/>
          <a:p>
            <a:r>
              <a:rPr b="0" lang="en-GB" sz="1800" spc="-1" strike="noStrike">
                <a:solidFill>
                  <a:srgbClr val="000000"/>
                </a:solidFill>
                <a:uFill>
                  <a:solidFill>
                    <a:srgbClr val="ffffff"/>
                  </a:solidFill>
                </a:uFill>
                <a:latin typeface="Cantarell"/>
              </a:rPr>
              <a:t>Matthijs van Wolferen LL.M.</a:t>
            </a:r>
            <a:endParaRPr b="0" lang="en-GB" sz="1800" spc="-1" strike="noStrike">
              <a:solidFill>
                <a:srgbClr val="000000"/>
              </a:solidFill>
              <a:uFill>
                <a:solidFill>
                  <a:srgbClr val="ffffff"/>
                </a:solidFill>
              </a:uFill>
              <a:latin typeface="Arial"/>
            </a:endParaRPr>
          </a:p>
          <a:p>
            <a:r>
              <a:rPr b="0" lang="en-GB" sz="1800" spc="-1" strike="noStrike">
                <a:solidFill>
                  <a:srgbClr val="000000"/>
                </a:solidFill>
                <a:uFill>
                  <a:solidFill>
                    <a:srgbClr val="ffffff"/>
                  </a:solidFill>
                </a:uFill>
                <a:latin typeface="Cantarell"/>
              </a:rPr>
              <a:t>PhD Researcher on Judicial Defence of the Public Interest Before the CJEU.</a:t>
            </a:r>
            <a:endParaRPr b="0" lang="en-GB" sz="1800" spc="-1" strike="noStrike">
              <a:solidFill>
                <a:srgbClr val="000000"/>
              </a:solidFill>
              <a:uFill>
                <a:solidFill>
                  <a:srgbClr val="ffffff"/>
                </a:solidFill>
              </a:uFill>
              <a:latin typeface="Arial"/>
            </a:endParaRPr>
          </a:p>
          <a:p>
            <a:r>
              <a:rPr b="0" lang="en-GB" sz="1800" spc="-1" strike="noStrike">
                <a:solidFill>
                  <a:srgbClr val="000000"/>
                </a:solidFill>
                <a:uFill>
                  <a:solidFill>
                    <a:srgbClr val="ffffff"/>
                  </a:solidFill>
                </a:uFill>
                <a:latin typeface="Cantarell"/>
                <a:hlinkClick r:id="rId1"/>
              </a:rPr>
              <a:t>matthijsvanwolferen@fastmail.fm</a:t>
            </a:r>
            <a:endParaRPr b="0" lang="en-GB" sz="1800" spc="-1" strike="noStrike">
              <a:solidFill>
                <a:srgbClr val="000000"/>
              </a:solidFill>
              <a:uFill>
                <a:solidFill>
                  <a:srgbClr val="ffffff"/>
                </a:solidFill>
              </a:uFill>
              <a:latin typeface="Arial"/>
            </a:endParaRPr>
          </a:p>
          <a:p>
            <a:r>
              <a:rPr b="0" lang="en-GB" sz="1800" spc="-1" strike="noStrike">
                <a:solidFill>
                  <a:srgbClr val="000000"/>
                </a:solidFill>
                <a:uFill>
                  <a:solidFill>
                    <a:srgbClr val="ffffff"/>
                  </a:solidFill>
                </a:uFill>
                <a:latin typeface="Cantarell"/>
              </a:rPr>
              <a:t>about.me/matthijsvanwolferen/</a:t>
            </a:r>
            <a:endParaRPr b="0" lang="en-GB" sz="1800" spc="-1" strike="noStrike">
              <a:solidFill>
                <a:srgbClr val="000000"/>
              </a:solidFill>
              <a:uFill>
                <a:solidFill>
                  <a:srgbClr val="ffffff"/>
                </a:solidFill>
              </a:uFill>
              <a:latin typeface="Arial"/>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TextShape 1"/>
          <p:cNvSpPr txBox="1"/>
          <p:nvPr/>
        </p:nvSpPr>
        <p:spPr>
          <a:xfrm>
            <a:off x="360000" y="360000"/>
            <a:ext cx="9360000" cy="900000"/>
          </a:xfrm>
          <a:prstGeom prst="rect">
            <a:avLst/>
          </a:prstGeom>
          <a:noFill/>
          <a:ln>
            <a:noFill/>
          </a:ln>
        </p:spPr>
        <p:txBody>
          <a:bodyPr lIns="0" rIns="0" tIns="0" bIns="0" anchor="b"/>
          <a:p>
            <a:r>
              <a:rPr b="1" lang="en-GB" sz="3800" spc="-1" strike="noStrike">
                <a:solidFill>
                  <a:srgbClr val="ffffff"/>
                </a:solidFill>
                <a:uFill>
                  <a:solidFill>
                    <a:srgbClr val="ffffff"/>
                  </a:solidFill>
                </a:uFill>
                <a:latin typeface="Cantarell"/>
              </a:rPr>
              <a:t>University of Groningen / Dept. of EU law</a:t>
            </a:r>
            <a:endParaRPr b="1" lang="en-GB" sz="3200" spc="-1" strike="noStrike">
              <a:solidFill>
                <a:srgbClr val="ffffff"/>
              </a:solidFill>
              <a:uFill>
                <a:solidFill>
                  <a:srgbClr val="ffffff"/>
                </a:solidFill>
              </a:uFill>
              <a:latin typeface="Source Sans Pro Black"/>
            </a:endParaRPr>
          </a:p>
        </p:txBody>
      </p:sp>
      <p:sp>
        <p:nvSpPr>
          <p:cNvPr id="85" name="TextShape 2"/>
          <p:cNvSpPr txBox="1"/>
          <p:nvPr/>
        </p:nvSpPr>
        <p:spPr>
          <a:xfrm>
            <a:off x="360000" y="1980000"/>
            <a:ext cx="9180000" cy="1260000"/>
          </a:xfrm>
          <a:prstGeom prst="rect">
            <a:avLst/>
          </a:prstGeom>
          <a:noFill/>
          <a:ln>
            <a:noFill/>
          </a:ln>
        </p:spPr>
        <p:txBody>
          <a:bodyPr lIns="0" rIns="0" tIns="0" bIns="0"/>
          <a:p>
            <a:pPr algn="ctr"/>
            <a:r>
              <a:rPr b="1" lang="en-GB" sz="2800" spc="-1" strike="noStrike">
                <a:solidFill>
                  <a:srgbClr val="1c1c1c"/>
                </a:solidFill>
                <a:uFill>
                  <a:solidFill>
                    <a:srgbClr val="ffffff"/>
                  </a:solidFill>
                </a:uFill>
                <a:latin typeface="Cantarell"/>
              </a:rPr>
              <a:t>A Decentralized Defence of the Public Interest.</a:t>
            </a:r>
            <a:endParaRPr b="0" lang="en-GB" sz="2600" spc="-1" strike="noStrike">
              <a:solidFill>
                <a:srgbClr val="1c1c1c"/>
              </a:solidFill>
              <a:uFill>
                <a:solidFill>
                  <a:srgbClr val="ffffff"/>
                </a:solidFill>
              </a:uFill>
              <a:latin typeface="Source Sans Pro Light"/>
            </a:endParaRPr>
          </a:p>
          <a:p>
            <a:pPr algn="ctr"/>
            <a:r>
              <a:rPr b="0" lang="en-GB" sz="2600" spc="-1" strike="noStrike">
                <a:solidFill>
                  <a:srgbClr val="1c1c1c"/>
                </a:solidFill>
                <a:uFill>
                  <a:solidFill>
                    <a:srgbClr val="ffffff"/>
                  </a:solidFill>
                </a:uFill>
                <a:latin typeface="Cantarell"/>
              </a:rPr>
              <a:t>The Plaumann test under Aarhus examined</a:t>
            </a:r>
            <a:endParaRPr b="0" lang="en-GB" sz="2600" spc="-1" strike="noStrike">
              <a:solidFill>
                <a:srgbClr val="1c1c1c"/>
              </a:solidFill>
              <a:uFill>
                <a:solidFill>
                  <a:srgbClr val="ffffff"/>
                </a:solidFill>
              </a:uFill>
              <a:latin typeface="Source Sans Pro Light"/>
            </a:endParaRPr>
          </a:p>
        </p:txBody>
      </p:sp>
      <p:sp>
        <p:nvSpPr>
          <p:cNvPr id="86" name="TextShape 3"/>
          <p:cNvSpPr txBox="1"/>
          <p:nvPr/>
        </p:nvSpPr>
        <p:spPr>
          <a:xfrm>
            <a:off x="360000" y="5040000"/>
            <a:ext cx="5976000" cy="1530360"/>
          </a:xfrm>
          <a:prstGeom prst="rect">
            <a:avLst/>
          </a:prstGeom>
          <a:noFill/>
          <a:ln>
            <a:noFill/>
          </a:ln>
        </p:spPr>
        <p:txBody>
          <a:bodyPr lIns="90000" rIns="90000" tIns="45000" bIns="45000"/>
          <a:p>
            <a:r>
              <a:rPr b="0" lang="en-GB" sz="1800" spc="-1" strike="noStrike">
                <a:solidFill>
                  <a:srgbClr val="000000"/>
                </a:solidFill>
                <a:uFill>
                  <a:solidFill>
                    <a:srgbClr val="ffffff"/>
                  </a:solidFill>
                </a:uFill>
                <a:latin typeface="Cantarell"/>
              </a:rPr>
              <a:t>Matthijs van Wolferen LL.M.</a:t>
            </a:r>
            <a:endParaRPr b="0" lang="en-GB" sz="1800" spc="-1" strike="noStrike">
              <a:solidFill>
                <a:srgbClr val="000000"/>
              </a:solidFill>
              <a:uFill>
                <a:solidFill>
                  <a:srgbClr val="ffffff"/>
                </a:solidFill>
              </a:uFill>
              <a:latin typeface="Arial"/>
            </a:endParaRPr>
          </a:p>
          <a:p>
            <a:r>
              <a:rPr b="0" lang="en-GB" sz="1800" spc="-1" strike="noStrike">
                <a:solidFill>
                  <a:srgbClr val="000000"/>
                </a:solidFill>
                <a:uFill>
                  <a:solidFill>
                    <a:srgbClr val="ffffff"/>
                  </a:solidFill>
                </a:uFill>
                <a:latin typeface="Cantarell"/>
              </a:rPr>
              <a:t>PhD Researcher on Judicial Defence of the Public Interest Before the CJEU.</a:t>
            </a:r>
            <a:endParaRPr b="0" lang="en-GB" sz="1800" spc="-1" strike="noStrike">
              <a:solidFill>
                <a:srgbClr val="000000"/>
              </a:solidFill>
              <a:uFill>
                <a:solidFill>
                  <a:srgbClr val="ffffff"/>
                </a:solidFill>
              </a:uFill>
              <a:latin typeface="Arial"/>
            </a:endParaRPr>
          </a:p>
          <a:p>
            <a:r>
              <a:rPr b="0" lang="en-GB" sz="1800" spc="-1" strike="noStrike">
                <a:solidFill>
                  <a:srgbClr val="000000"/>
                </a:solidFill>
                <a:uFill>
                  <a:solidFill>
                    <a:srgbClr val="ffffff"/>
                  </a:solidFill>
                </a:uFill>
                <a:latin typeface="Cantarell"/>
                <a:hlinkClick r:id="rId1"/>
              </a:rPr>
              <a:t>matthijsvanwolferen@fastmail.fm</a:t>
            </a:r>
            <a:endParaRPr b="0" lang="en-GB" sz="1800" spc="-1" strike="noStrike">
              <a:solidFill>
                <a:srgbClr val="000000"/>
              </a:solidFill>
              <a:uFill>
                <a:solidFill>
                  <a:srgbClr val="ffffff"/>
                </a:solidFill>
              </a:uFill>
              <a:latin typeface="Arial"/>
            </a:endParaRPr>
          </a:p>
          <a:p>
            <a:r>
              <a:rPr b="0" lang="en-GB" sz="1800" spc="-1" strike="noStrike">
                <a:solidFill>
                  <a:srgbClr val="000000"/>
                </a:solidFill>
                <a:uFill>
                  <a:solidFill>
                    <a:srgbClr val="ffffff"/>
                  </a:solidFill>
                </a:uFill>
                <a:latin typeface="Cantarell"/>
              </a:rPr>
              <a:t>about.me/matthijsvanwolferen/</a:t>
            </a:r>
            <a:endParaRPr b="0" lang="en-GB" sz="1800" spc="-1" strike="noStrike">
              <a:solidFill>
                <a:srgbClr val="000000"/>
              </a:solidFill>
              <a:uFill>
                <a:solidFill>
                  <a:srgbClr val="ffffff"/>
                </a:solidFill>
              </a:uFill>
              <a:latin typeface="Arial"/>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TextShape 1"/>
          <p:cNvSpPr txBox="1"/>
          <p:nvPr/>
        </p:nvSpPr>
        <p:spPr>
          <a:xfrm>
            <a:off x="360000" y="360000"/>
            <a:ext cx="9360000" cy="900000"/>
          </a:xfrm>
          <a:prstGeom prst="rect">
            <a:avLst/>
          </a:prstGeom>
          <a:noFill/>
          <a:ln>
            <a:noFill/>
          </a:ln>
        </p:spPr>
        <p:txBody>
          <a:bodyPr lIns="0" rIns="0" tIns="0" bIns="0" anchor="b"/>
          <a:p>
            <a:r>
              <a:rPr b="1" lang="en-GB" sz="3800" spc="-1" strike="noStrike">
                <a:solidFill>
                  <a:srgbClr val="ffffff"/>
                </a:solidFill>
                <a:uFill>
                  <a:solidFill>
                    <a:srgbClr val="ffffff"/>
                  </a:solidFill>
                </a:uFill>
                <a:latin typeface="Cantarell"/>
              </a:rPr>
              <a:t>Public Interest</a:t>
            </a:r>
            <a:endParaRPr b="1" lang="en-GB" sz="3200" spc="-1" strike="noStrike">
              <a:solidFill>
                <a:srgbClr val="ffffff"/>
              </a:solidFill>
              <a:uFill>
                <a:solidFill>
                  <a:srgbClr val="ffffff"/>
                </a:solidFill>
              </a:uFill>
              <a:latin typeface="Source Sans Pro Black"/>
            </a:endParaRPr>
          </a:p>
        </p:txBody>
      </p:sp>
      <p:sp>
        <p:nvSpPr>
          <p:cNvPr id="88" name="TextShape 2"/>
          <p:cNvSpPr txBox="1"/>
          <p:nvPr/>
        </p:nvSpPr>
        <p:spPr>
          <a:xfrm>
            <a:off x="360000" y="1980000"/>
            <a:ext cx="4479480" cy="4680000"/>
          </a:xfrm>
          <a:prstGeom prst="rect">
            <a:avLst/>
          </a:prstGeom>
          <a:noFill/>
          <a:ln>
            <a:noFill/>
          </a:ln>
        </p:spPr>
        <p:txBody>
          <a:bodyPr lIns="0" rIns="0" tIns="0" bIns="0"/>
          <a:p>
            <a:pPr>
              <a:lnSpc>
                <a:spcPct val="100000"/>
              </a:lnSpc>
            </a:pPr>
            <a:r>
              <a:rPr b="1" lang="en-GB" sz="2600" spc="-1" strike="noStrike">
                <a:solidFill>
                  <a:srgbClr val="000000"/>
                </a:solidFill>
                <a:uFill>
                  <a:solidFill>
                    <a:srgbClr val="ffffff"/>
                  </a:solidFill>
                </a:uFill>
                <a:latin typeface="Cantarell"/>
                <a:ea typeface="Source Code Pro"/>
              </a:rPr>
              <a:t>Everybody will have an opinion:</a:t>
            </a:r>
            <a:endParaRPr b="1" lang="en-GB" sz="2600" spc="-1" strike="noStrike">
              <a:solidFill>
                <a:srgbClr val="1c1c1c"/>
              </a:solidFill>
              <a:uFill>
                <a:solidFill>
                  <a:srgbClr val="ffffff"/>
                </a:solidFill>
              </a:uFill>
              <a:latin typeface="Source Sans Pro Semibold"/>
            </a:endParaRPr>
          </a:p>
          <a:p>
            <a:pPr>
              <a:lnSpc>
                <a:spcPct val="100000"/>
              </a:lnSpc>
            </a:pPr>
            <a:endParaRPr b="1" lang="en-GB" sz="2600" spc="-1" strike="noStrike">
              <a:solidFill>
                <a:srgbClr val="1c1c1c"/>
              </a:solidFill>
              <a:uFill>
                <a:solidFill>
                  <a:srgbClr val="ffffff"/>
                </a:solidFill>
              </a:uFill>
              <a:latin typeface="Source Sans Pro Semibold"/>
            </a:endParaRPr>
          </a:p>
          <a:p>
            <a:pPr>
              <a:lnSpc>
                <a:spcPct val="100000"/>
              </a:lnSpc>
            </a:pPr>
            <a:r>
              <a:rPr b="0" lang="en-GB" sz="1500" spc="-1" strike="noStrike">
                <a:solidFill>
                  <a:srgbClr val="424242"/>
                </a:solidFill>
                <a:uFill>
                  <a:solidFill>
                    <a:srgbClr val="ffffff"/>
                  </a:solidFill>
                </a:uFill>
                <a:latin typeface="Source Code Pro"/>
                <a:ea typeface="Source Code Pro"/>
              </a:rPr>
              <a:t>American Tradition (</a:t>
            </a:r>
            <a:r>
              <a:rPr b="0" i="1" lang="en-GB" sz="1500" spc="-1" strike="noStrike">
                <a:solidFill>
                  <a:srgbClr val="424242"/>
                </a:solidFill>
                <a:uFill>
                  <a:solidFill>
                    <a:srgbClr val="ffffff"/>
                  </a:solidFill>
                </a:uFill>
                <a:latin typeface="Source Code Pro"/>
                <a:ea typeface="Source Code Pro"/>
              </a:rPr>
              <a:t>Rosa Parks</a:t>
            </a:r>
            <a:r>
              <a:rPr b="0" lang="en-GB" sz="1500" spc="-1" strike="noStrike">
                <a:solidFill>
                  <a:srgbClr val="424242"/>
                </a:solidFill>
                <a:uFill>
                  <a:solidFill>
                    <a:srgbClr val="ffffff"/>
                  </a:solidFill>
                </a:uFill>
                <a:latin typeface="Source Code Pro"/>
                <a:ea typeface="Source Code Pro"/>
              </a:rPr>
              <a:t>)</a:t>
            </a:r>
            <a:endParaRPr b="1" lang="en-GB" sz="2600" spc="-1" strike="noStrike">
              <a:solidFill>
                <a:srgbClr val="1c1c1c"/>
              </a:solidFill>
              <a:uFill>
                <a:solidFill>
                  <a:srgbClr val="ffffff"/>
                </a:solidFill>
              </a:uFill>
              <a:latin typeface="Source Sans Pro Semibold"/>
            </a:endParaRPr>
          </a:p>
          <a:p>
            <a:pPr>
              <a:lnSpc>
                <a:spcPct val="100000"/>
              </a:lnSpc>
            </a:pPr>
            <a:r>
              <a:rPr b="0" lang="en-GB" sz="1500" spc="-1" strike="noStrike">
                <a:solidFill>
                  <a:srgbClr val="424242"/>
                </a:solidFill>
                <a:uFill>
                  <a:solidFill>
                    <a:srgbClr val="ffffff"/>
                  </a:solidFill>
                </a:uFill>
                <a:latin typeface="Source Code Pro"/>
                <a:ea typeface="Source Code Pro"/>
              </a:rPr>
              <a:t>- or </a:t>
            </a:r>
            <a:r>
              <a:rPr b="0" i="1" lang="en-GB" sz="1500" spc="-1" strike="noStrike">
                <a:solidFill>
                  <a:srgbClr val="424242"/>
                </a:solidFill>
                <a:uFill>
                  <a:solidFill>
                    <a:srgbClr val="ffffff"/>
                  </a:solidFill>
                </a:uFill>
                <a:latin typeface="Source Code Pro"/>
                <a:ea typeface="Source Code Pro"/>
              </a:rPr>
              <a:t>Sierra Club </a:t>
            </a:r>
            <a:r>
              <a:rPr b="0" lang="en-GB" sz="1500" spc="-1" strike="noStrike">
                <a:solidFill>
                  <a:srgbClr val="424242"/>
                </a:solidFill>
                <a:uFill>
                  <a:solidFill>
                    <a:srgbClr val="ffffff"/>
                  </a:solidFill>
                </a:uFill>
                <a:latin typeface="Source Code Pro"/>
                <a:ea typeface="Source Code Pro"/>
              </a:rPr>
              <a:t>for the environment</a:t>
            </a:r>
            <a:endParaRPr b="1" lang="en-GB" sz="2600" spc="-1" strike="noStrike">
              <a:solidFill>
                <a:srgbClr val="1c1c1c"/>
              </a:solidFill>
              <a:uFill>
                <a:solidFill>
                  <a:srgbClr val="ffffff"/>
                </a:solidFill>
              </a:uFill>
              <a:latin typeface="Source Sans Pro Semibold"/>
            </a:endParaRPr>
          </a:p>
          <a:p>
            <a:pPr>
              <a:lnSpc>
                <a:spcPct val="100000"/>
              </a:lnSpc>
            </a:pPr>
            <a:endParaRPr b="1" lang="en-GB" sz="2600" spc="-1" strike="noStrike">
              <a:solidFill>
                <a:srgbClr val="1c1c1c"/>
              </a:solidFill>
              <a:uFill>
                <a:solidFill>
                  <a:srgbClr val="ffffff"/>
                </a:solidFill>
              </a:uFill>
              <a:latin typeface="Source Sans Pro Semibold"/>
            </a:endParaRPr>
          </a:p>
          <a:p>
            <a:pPr>
              <a:lnSpc>
                <a:spcPct val="100000"/>
              </a:lnSpc>
            </a:pPr>
            <a:r>
              <a:rPr b="0" lang="en-GB" sz="1500" spc="-1" strike="noStrike">
                <a:solidFill>
                  <a:srgbClr val="424242"/>
                </a:solidFill>
                <a:uFill>
                  <a:solidFill>
                    <a:srgbClr val="ffffff"/>
                  </a:solidFill>
                </a:uFill>
                <a:latin typeface="Source Code Pro"/>
                <a:ea typeface="Source Code Pro"/>
              </a:rPr>
              <a:t>Modern European democratic ideals</a:t>
            </a:r>
            <a:endParaRPr b="1" lang="en-GB" sz="2600" spc="-1" strike="noStrike">
              <a:solidFill>
                <a:srgbClr val="1c1c1c"/>
              </a:solidFill>
              <a:uFill>
                <a:solidFill>
                  <a:srgbClr val="ffffff"/>
                </a:solidFill>
              </a:uFill>
              <a:latin typeface="Source Sans Pro Semibold"/>
            </a:endParaRPr>
          </a:p>
          <a:p>
            <a:pPr>
              <a:lnSpc>
                <a:spcPct val="100000"/>
              </a:lnSpc>
            </a:pPr>
            <a:r>
              <a:rPr b="0" lang="en-GB" sz="1500" spc="-1" strike="noStrike">
                <a:solidFill>
                  <a:srgbClr val="424242"/>
                </a:solidFill>
                <a:uFill>
                  <a:solidFill>
                    <a:srgbClr val="ffffff"/>
                  </a:solidFill>
                </a:uFill>
                <a:latin typeface="Source Code Pro"/>
                <a:ea typeface="Source Code Pro"/>
              </a:rPr>
              <a:t>- open transparent governance </a:t>
            </a:r>
            <a:endParaRPr b="1" lang="en-GB" sz="2600" spc="-1" strike="noStrike">
              <a:solidFill>
                <a:srgbClr val="1c1c1c"/>
              </a:solidFill>
              <a:uFill>
                <a:solidFill>
                  <a:srgbClr val="ffffff"/>
                </a:solidFill>
              </a:uFill>
              <a:latin typeface="Source Sans Pro Semibold"/>
            </a:endParaRPr>
          </a:p>
          <a:p>
            <a:pPr>
              <a:lnSpc>
                <a:spcPct val="100000"/>
              </a:lnSpc>
            </a:pPr>
            <a:endParaRPr b="1" lang="en-GB" sz="2600" spc="-1" strike="noStrike">
              <a:solidFill>
                <a:srgbClr val="1c1c1c"/>
              </a:solidFill>
              <a:uFill>
                <a:solidFill>
                  <a:srgbClr val="ffffff"/>
                </a:solidFill>
              </a:uFill>
              <a:latin typeface="Source Sans Pro Semibold"/>
            </a:endParaRPr>
          </a:p>
          <a:p>
            <a:pPr>
              <a:lnSpc>
                <a:spcPct val="100000"/>
              </a:lnSpc>
            </a:pPr>
            <a:r>
              <a:rPr b="0" lang="en-GB" sz="1500" spc="-1" strike="noStrike">
                <a:solidFill>
                  <a:srgbClr val="424242"/>
                </a:solidFill>
                <a:uFill>
                  <a:solidFill>
                    <a:srgbClr val="ffffff"/>
                  </a:solidFill>
                </a:uFill>
                <a:latin typeface="Source Code Pro"/>
                <a:ea typeface="Source Code Pro"/>
              </a:rPr>
              <a:t>Specific sectoral stakes</a:t>
            </a:r>
            <a:endParaRPr b="1" lang="en-GB" sz="2600" spc="-1" strike="noStrike">
              <a:solidFill>
                <a:srgbClr val="1c1c1c"/>
              </a:solidFill>
              <a:uFill>
                <a:solidFill>
                  <a:srgbClr val="ffffff"/>
                </a:solidFill>
              </a:uFill>
              <a:latin typeface="Source Sans Pro Semibold"/>
            </a:endParaRPr>
          </a:p>
          <a:p>
            <a:pPr>
              <a:lnSpc>
                <a:spcPct val="100000"/>
              </a:lnSpc>
            </a:pPr>
            <a:r>
              <a:rPr b="0" lang="en-GB" sz="1500" spc="-1" strike="noStrike">
                <a:solidFill>
                  <a:srgbClr val="424242"/>
                </a:solidFill>
                <a:uFill>
                  <a:solidFill>
                    <a:srgbClr val="ffffff"/>
                  </a:solidFill>
                </a:uFill>
                <a:latin typeface="Source Code Pro"/>
                <a:ea typeface="Source Code Pro"/>
              </a:rPr>
              <a:t>- </a:t>
            </a:r>
            <a:r>
              <a:rPr b="0" i="1" lang="en-GB" sz="1500" spc="-1" strike="noStrike">
                <a:solidFill>
                  <a:srgbClr val="424242"/>
                </a:solidFill>
                <a:uFill>
                  <a:solidFill>
                    <a:srgbClr val="ffffff"/>
                  </a:solidFill>
                </a:uFill>
                <a:latin typeface="Source Code Pro"/>
                <a:ea typeface="Source Code Pro"/>
              </a:rPr>
              <a:t>Cf. </a:t>
            </a:r>
            <a:r>
              <a:rPr b="0" lang="en-GB" sz="1500" spc="-1" strike="noStrike">
                <a:solidFill>
                  <a:srgbClr val="424242"/>
                </a:solidFill>
                <a:uFill>
                  <a:solidFill>
                    <a:srgbClr val="ffffff"/>
                  </a:solidFill>
                </a:uFill>
                <a:latin typeface="Source Code Pro"/>
                <a:ea typeface="Source Code Pro"/>
              </a:rPr>
              <a:t>Micklitz &amp; Reich 1996</a:t>
            </a:r>
            <a:endParaRPr b="1" lang="en-GB" sz="2600" spc="-1" strike="noStrike">
              <a:solidFill>
                <a:srgbClr val="1c1c1c"/>
              </a:solidFill>
              <a:uFill>
                <a:solidFill>
                  <a:srgbClr val="ffffff"/>
                </a:solidFill>
              </a:uFill>
              <a:latin typeface="Source Sans Pro Semibold"/>
            </a:endParaRPr>
          </a:p>
        </p:txBody>
      </p:sp>
      <p:sp>
        <p:nvSpPr>
          <p:cNvPr id="89" name="TextShape 3"/>
          <p:cNvSpPr txBox="1"/>
          <p:nvPr/>
        </p:nvSpPr>
        <p:spPr>
          <a:xfrm>
            <a:off x="5063760" y="1980000"/>
            <a:ext cx="4479480" cy="4680000"/>
          </a:xfrm>
          <a:prstGeom prst="rect">
            <a:avLst/>
          </a:prstGeom>
          <a:noFill/>
          <a:ln>
            <a:noFill/>
          </a:ln>
        </p:spPr>
        <p:txBody>
          <a:bodyPr lIns="0" rIns="0" tIns="0" bIns="0"/>
          <a:p>
            <a:pPr/>
            <a:r>
              <a:rPr b="1" lang="en-GB" sz="2600" spc="-1" strike="noStrike">
                <a:solidFill>
                  <a:srgbClr val="000000"/>
                </a:solidFill>
                <a:uFill>
                  <a:solidFill>
                    <a:srgbClr val="ffffff"/>
                  </a:solidFill>
                </a:uFill>
                <a:latin typeface="Cantarell"/>
              </a:rPr>
              <a:t>For the purpose of this discussion</a:t>
            </a:r>
            <a:r>
              <a:rPr b="1" lang="en-GB" sz="2600" spc="-1" strike="noStrike">
                <a:solidFill>
                  <a:srgbClr val="1c1c1c"/>
                </a:solidFill>
                <a:uFill>
                  <a:solidFill>
                    <a:srgbClr val="ffffff"/>
                  </a:solidFill>
                </a:uFill>
                <a:latin typeface="Cantarell"/>
              </a:rPr>
              <a:t>:</a:t>
            </a:r>
            <a:endParaRPr b="1" lang="en-GB" sz="2600" spc="-1" strike="noStrike">
              <a:solidFill>
                <a:srgbClr val="1c1c1c"/>
              </a:solidFill>
              <a:uFill>
                <a:solidFill>
                  <a:srgbClr val="ffffff"/>
                </a:solidFill>
              </a:uFill>
              <a:latin typeface="Source Sans Pro Semibold"/>
            </a:endParaRPr>
          </a:p>
          <a:p>
            <a:pPr/>
            <a:r>
              <a:rPr b="1" lang="en-GB" sz="2600" spc="-1" strike="noStrike">
                <a:solidFill>
                  <a:srgbClr val="1c1c1c"/>
                </a:solidFill>
                <a:uFill>
                  <a:solidFill>
                    <a:srgbClr val="ffffff"/>
                  </a:solidFill>
                </a:uFill>
                <a:latin typeface="Source Sans Pro Semibold"/>
              </a:rPr>
              <a:t> </a:t>
            </a:r>
            <a:endParaRPr b="1" lang="en-GB" sz="2600" spc="-1" strike="noStrike">
              <a:solidFill>
                <a:srgbClr val="1c1c1c"/>
              </a:solidFill>
              <a:uFill>
                <a:solidFill>
                  <a:srgbClr val="ffffff"/>
                </a:solidFill>
              </a:uFill>
              <a:latin typeface="Source Sans Pro Semibold"/>
            </a:endParaRPr>
          </a:p>
          <a:p>
            <a:pPr>
              <a:lnSpc>
                <a:spcPct val="100000"/>
              </a:lnSpc>
            </a:pPr>
            <a:r>
              <a:rPr b="0" lang="en-GB" sz="1500" spc="-1" strike="noStrike">
                <a:solidFill>
                  <a:srgbClr val="424242"/>
                </a:solidFill>
                <a:uFill>
                  <a:solidFill>
                    <a:srgbClr val="ffffff"/>
                  </a:solidFill>
                </a:uFill>
                <a:latin typeface="Source Code Pro"/>
                <a:ea typeface="Source Code Pro"/>
              </a:rPr>
              <a:t>“</a:t>
            </a:r>
            <a:r>
              <a:rPr b="0" lang="en-GB" sz="1500" spc="-1" strike="noStrike">
                <a:solidFill>
                  <a:srgbClr val="424242"/>
                </a:solidFill>
                <a:uFill>
                  <a:solidFill>
                    <a:srgbClr val="ffffff"/>
                  </a:solidFill>
                </a:uFill>
                <a:latin typeface="Source Code Pro"/>
                <a:ea typeface="Source Code Pro"/>
              </a:rPr>
              <a:t>The right or interest that can’t be reduced to a singular affected person.”</a:t>
            </a:r>
            <a:endParaRPr b="1" lang="en-GB" sz="2600" spc="-1" strike="noStrike">
              <a:solidFill>
                <a:srgbClr val="1c1c1c"/>
              </a:solidFill>
              <a:uFill>
                <a:solidFill>
                  <a:srgbClr val="ffffff"/>
                </a:solidFill>
              </a:uFill>
              <a:latin typeface="Source Sans Pro Semibold"/>
            </a:endParaRPr>
          </a:p>
          <a:p>
            <a:pPr>
              <a:lnSpc>
                <a:spcPct val="100000"/>
              </a:lnSpc>
            </a:pPr>
            <a:endParaRPr b="1" lang="en-GB" sz="2600" spc="-1" strike="noStrike">
              <a:solidFill>
                <a:srgbClr val="1c1c1c"/>
              </a:solidFill>
              <a:uFill>
                <a:solidFill>
                  <a:srgbClr val="ffffff"/>
                </a:solidFill>
              </a:uFill>
              <a:latin typeface="Source Sans Pro Semibold"/>
            </a:endParaRPr>
          </a:p>
          <a:p>
            <a:pPr>
              <a:lnSpc>
                <a:spcPct val="100000"/>
              </a:lnSpc>
            </a:pPr>
            <a:r>
              <a:rPr b="0" lang="en-GB" sz="1500" spc="-1" strike="noStrike">
                <a:solidFill>
                  <a:srgbClr val="424242"/>
                </a:solidFill>
                <a:uFill>
                  <a:solidFill>
                    <a:srgbClr val="ffffff"/>
                  </a:solidFill>
                </a:uFill>
                <a:latin typeface="Source Code Pro"/>
                <a:ea typeface="Source Code Pro"/>
              </a:rPr>
              <a:t>In my work:</a:t>
            </a:r>
            <a:endParaRPr b="1" lang="en-GB" sz="2600" spc="-1" strike="noStrike">
              <a:solidFill>
                <a:srgbClr val="1c1c1c"/>
              </a:solidFill>
              <a:uFill>
                <a:solidFill>
                  <a:srgbClr val="ffffff"/>
                </a:solidFill>
              </a:uFill>
              <a:latin typeface="Source Sans Pro Semibold"/>
            </a:endParaRPr>
          </a:p>
          <a:p>
            <a:pPr>
              <a:lnSpc>
                <a:spcPct val="100000"/>
              </a:lnSpc>
            </a:pPr>
            <a:r>
              <a:rPr b="0" lang="en-GB" sz="1500" spc="-1" strike="noStrike">
                <a:solidFill>
                  <a:srgbClr val="424242"/>
                </a:solidFill>
                <a:uFill>
                  <a:solidFill>
                    <a:srgbClr val="ffffff"/>
                  </a:solidFill>
                </a:uFill>
                <a:latin typeface="Source Code Pro"/>
                <a:ea typeface="Source Code Pro"/>
              </a:rPr>
              <a:t>The unindividualisable interest.</a:t>
            </a:r>
            <a:endParaRPr b="1" lang="en-GB" sz="2600" spc="-1" strike="noStrike">
              <a:solidFill>
                <a:srgbClr val="1c1c1c"/>
              </a:solidFill>
              <a:uFill>
                <a:solidFill>
                  <a:srgbClr val="ffffff"/>
                </a:solidFill>
              </a:uFill>
              <a:latin typeface="Source Sans Pro Semibold"/>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TextShape 1"/>
          <p:cNvSpPr txBox="1"/>
          <p:nvPr/>
        </p:nvSpPr>
        <p:spPr>
          <a:xfrm>
            <a:off x="360000" y="360000"/>
            <a:ext cx="9360000" cy="900000"/>
          </a:xfrm>
          <a:prstGeom prst="rect">
            <a:avLst/>
          </a:prstGeom>
          <a:noFill/>
          <a:ln>
            <a:noFill/>
          </a:ln>
        </p:spPr>
        <p:txBody>
          <a:bodyPr lIns="0" rIns="0" tIns="0" bIns="0" anchor="b"/>
          <a:p>
            <a:r>
              <a:rPr b="1" lang="en-GB" sz="3200" spc="-1" strike="noStrike">
                <a:solidFill>
                  <a:srgbClr val="ffffff"/>
                </a:solidFill>
                <a:uFill>
                  <a:solidFill>
                    <a:srgbClr val="ffffff"/>
                  </a:solidFill>
                </a:uFill>
                <a:latin typeface="Source Sans Pro Black"/>
              </a:rPr>
              <a:t>The Plaumann Test</a:t>
            </a:r>
            <a:endParaRPr b="1" lang="en-GB" sz="3200" spc="-1" strike="noStrike">
              <a:solidFill>
                <a:srgbClr val="ffffff"/>
              </a:solidFill>
              <a:uFill>
                <a:solidFill>
                  <a:srgbClr val="ffffff"/>
                </a:solidFill>
              </a:uFill>
              <a:latin typeface="Source Sans Pro Black"/>
            </a:endParaRPr>
          </a:p>
        </p:txBody>
      </p:sp>
      <p:sp>
        <p:nvSpPr>
          <p:cNvPr id="91" name="TextShape 2"/>
          <p:cNvSpPr txBox="1"/>
          <p:nvPr/>
        </p:nvSpPr>
        <p:spPr>
          <a:xfrm>
            <a:off x="360000" y="1980000"/>
            <a:ext cx="4479480" cy="2232000"/>
          </a:xfrm>
          <a:prstGeom prst="rect">
            <a:avLst/>
          </a:prstGeom>
          <a:noFill/>
          <a:ln>
            <a:noFill/>
          </a:ln>
        </p:spPr>
        <p:txBody>
          <a:bodyPr lIns="0" rIns="0" tIns="0" bIns="0"/>
          <a:p>
            <a:pPr/>
            <a:r>
              <a:rPr b="1" lang="en-GB" sz="2000" spc="-1" strike="noStrike">
                <a:solidFill>
                  <a:srgbClr val="1c1c1c"/>
                </a:solidFill>
                <a:uFill>
                  <a:solidFill>
                    <a:srgbClr val="ffffff"/>
                  </a:solidFill>
                </a:uFill>
                <a:latin typeface="Cantarell"/>
              </a:rPr>
              <a:t>The enigma of ‘individual concern’</a:t>
            </a:r>
            <a:endParaRPr b="1" lang="en-GB" sz="2600" spc="-1" strike="noStrike">
              <a:solidFill>
                <a:srgbClr val="1c1c1c"/>
              </a:solidFill>
              <a:uFill>
                <a:solidFill>
                  <a:srgbClr val="ffffff"/>
                </a:solidFill>
              </a:uFill>
              <a:latin typeface="Source Sans Pro Semibold"/>
            </a:endParaRPr>
          </a:p>
          <a:p>
            <a:pPr/>
            <a:r>
              <a:rPr b="0" lang="en-GB" sz="2000" spc="-1" strike="noStrike">
                <a:solidFill>
                  <a:srgbClr val="1c1c1c"/>
                </a:solidFill>
                <a:uFill>
                  <a:solidFill>
                    <a:srgbClr val="ffffff"/>
                  </a:solidFill>
                </a:uFill>
                <a:latin typeface="Cantarell"/>
              </a:rPr>
              <a:t>First established in </a:t>
            </a:r>
            <a:r>
              <a:rPr b="0" i="1" lang="en-GB" sz="2000" spc="-1" strike="noStrike">
                <a:solidFill>
                  <a:srgbClr val="1c1c1c"/>
                </a:solidFill>
                <a:uFill>
                  <a:solidFill>
                    <a:srgbClr val="ffffff"/>
                  </a:solidFill>
                </a:uFill>
                <a:latin typeface="Cantarell"/>
              </a:rPr>
              <a:t>Plaumann </a:t>
            </a:r>
            <a:r>
              <a:rPr b="0" lang="en-GB" sz="2000" spc="-1" strike="noStrike">
                <a:solidFill>
                  <a:srgbClr val="1c1c1c"/>
                </a:solidFill>
                <a:uFill>
                  <a:solidFill>
                    <a:srgbClr val="ffffff"/>
                  </a:solidFill>
                </a:uFill>
                <a:latin typeface="Cantarell"/>
              </a:rPr>
              <a:t>(Case 25/62)</a:t>
            </a:r>
            <a:endParaRPr b="1" lang="en-GB" sz="2600" spc="-1" strike="noStrike">
              <a:solidFill>
                <a:srgbClr val="1c1c1c"/>
              </a:solidFill>
              <a:uFill>
                <a:solidFill>
                  <a:srgbClr val="ffffff"/>
                </a:solidFill>
              </a:uFill>
              <a:latin typeface="Source Sans Pro Semibold"/>
            </a:endParaRPr>
          </a:p>
          <a:p>
            <a:pPr/>
            <a:r>
              <a:rPr b="0" lang="en-GB" sz="2000" spc="-1" strike="noStrike">
                <a:solidFill>
                  <a:srgbClr val="424242"/>
                </a:solidFill>
                <a:uFill>
                  <a:solidFill>
                    <a:srgbClr val="ffffff"/>
                  </a:solidFill>
                </a:uFill>
                <a:latin typeface="Cantarell"/>
                <a:ea typeface="Source Code Pro"/>
              </a:rPr>
              <a:t>A means to establish the quality of the connection between the applicant and the contested act.</a:t>
            </a:r>
            <a:r>
              <a:rPr b="0" lang="en-GB" sz="2000" spc="-1" strike="noStrike">
                <a:solidFill>
                  <a:srgbClr val="1c1c1c"/>
                </a:solidFill>
                <a:uFill>
                  <a:solidFill>
                    <a:srgbClr val="ffffff"/>
                  </a:solidFill>
                </a:uFill>
                <a:latin typeface="Cantarell"/>
              </a:rPr>
              <a:t> </a:t>
            </a:r>
            <a:endParaRPr b="1" lang="en-GB" sz="2600" spc="-1" strike="noStrike">
              <a:solidFill>
                <a:srgbClr val="1c1c1c"/>
              </a:solidFill>
              <a:uFill>
                <a:solidFill>
                  <a:srgbClr val="ffffff"/>
                </a:solidFill>
              </a:uFill>
              <a:latin typeface="Source Sans Pro Semibold"/>
            </a:endParaRPr>
          </a:p>
        </p:txBody>
      </p:sp>
      <p:pic>
        <p:nvPicPr>
          <p:cNvPr id="92" name="" descr=""/>
          <p:cNvPicPr/>
          <p:nvPr/>
        </p:nvPicPr>
        <p:blipFill>
          <a:blip r:embed="rId1"/>
          <a:stretch/>
        </p:blipFill>
        <p:spPr>
          <a:xfrm>
            <a:off x="932400" y="4424400"/>
            <a:ext cx="3334320" cy="2232000"/>
          </a:xfrm>
          <a:prstGeom prst="rect">
            <a:avLst/>
          </a:prstGeom>
          <a:ln>
            <a:noFill/>
          </a:ln>
        </p:spPr>
      </p:pic>
      <p:sp>
        <p:nvSpPr>
          <p:cNvPr id="93" name="TextShape 3"/>
          <p:cNvSpPr txBox="1"/>
          <p:nvPr/>
        </p:nvSpPr>
        <p:spPr>
          <a:xfrm>
            <a:off x="5063760" y="1980000"/>
            <a:ext cx="4479480" cy="4680000"/>
          </a:xfrm>
          <a:prstGeom prst="rect">
            <a:avLst/>
          </a:prstGeom>
          <a:noFill/>
          <a:ln>
            <a:noFill/>
          </a:ln>
        </p:spPr>
        <p:txBody>
          <a:bodyPr lIns="0" rIns="0" tIns="0" bIns="0" anchor="ctr"/>
          <a:p>
            <a:pPr/>
            <a:r>
              <a:rPr b="1" lang="en-GB" sz="2600" spc="-1" strike="noStrike">
                <a:solidFill>
                  <a:srgbClr val="1c1c1c"/>
                </a:solidFill>
                <a:uFill>
                  <a:solidFill>
                    <a:srgbClr val="ffffff"/>
                  </a:solidFill>
                </a:uFill>
                <a:latin typeface="Source Sans Pro Semibold"/>
              </a:rPr>
              <a:t>The infamous quote:</a:t>
            </a:r>
            <a:endParaRPr b="1" lang="en-GB" sz="2600" spc="-1" strike="noStrike">
              <a:solidFill>
                <a:srgbClr val="1c1c1c"/>
              </a:solidFill>
              <a:uFill>
                <a:solidFill>
                  <a:srgbClr val="ffffff"/>
                </a:solidFill>
              </a:uFill>
              <a:latin typeface="Source Sans Pro Semibold"/>
            </a:endParaRPr>
          </a:p>
          <a:p>
            <a:pPr algn="just">
              <a:lnSpc>
                <a:spcPct val="100000"/>
              </a:lnSpc>
            </a:pPr>
            <a:r>
              <a:rPr b="1" lang="en-GB" sz="1600" spc="-1" strike="noStrike">
                <a:solidFill>
                  <a:srgbClr val="424242"/>
                </a:solidFill>
                <a:uFill>
                  <a:solidFill>
                    <a:srgbClr val="ffffff"/>
                  </a:solidFill>
                </a:uFill>
                <a:latin typeface="Cantarell"/>
                <a:ea typeface="Source Code Pro"/>
              </a:rPr>
              <a:t>“</a:t>
            </a:r>
            <a:r>
              <a:rPr b="1" lang="en-GB" sz="1600" spc="-1" strike="noStrike">
                <a:solidFill>
                  <a:srgbClr val="424242"/>
                </a:solidFill>
                <a:uFill>
                  <a:solidFill>
                    <a:srgbClr val="ffffff"/>
                  </a:solidFill>
                </a:uFill>
                <a:latin typeface="Cantarell"/>
                <a:ea typeface="Source Code Pro"/>
              </a:rPr>
              <a:t>persons other than those to whom a decision is addressed may only claim to be individually concerned if that decision affects them by reason of certain attributes which are peculiar to them or by reason of circumstances in which they are differentiated from all other persons and by virtue of these factors distinguishes them individually just as in the case of the person addressed</a:t>
            </a:r>
            <a:r>
              <a:rPr b="1" lang="en-GB" sz="1800" spc="-1" strike="noStrike">
                <a:solidFill>
                  <a:srgbClr val="424242"/>
                </a:solidFill>
                <a:uFill>
                  <a:solidFill>
                    <a:srgbClr val="ffffff"/>
                  </a:solidFill>
                </a:uFill>
                <a:latin typeface="Cantarell"/>
                <a:ea typeface="Source Code Pro"/>
              </a:rPr>
              <a:t>.”</a:t>
            </a:r>
            <a:endParaRPr b="1" lang="en-GB" sz="2600" spc="-1" strike="noStrike">
              <a:solidFill>
                <a:srgbClr val="1c1c1c"/>
              </a:solidFill>
              <a:uFill>
                <a:solidFill>
                  <a:srgbClr val="ffffff"/>
                </a:solidFill>
              </a:uFill>
              <a:latin typeface="Source Sans Pro Semibold"/>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TextShape 1"/>
          <p:cNvSpPr txBox="1"/>
          <p:nvPr/>
        </p:nvSpPr>
        <p:spPr>
          <a:xfrm>
            <a:off x="360000" y="360000"/>
            <a:ext cx="9360000" cy="900000"/>
          </a:xfrm>
          <a:prstGeom prst="rect">
            <a:avLst/>
          </a:prstGeom>
          <a:noFill/>
          <a:ln>
            <a:noFill/>
          </a:ln>
        </p:spPr>
        <p:txBody>
          <a:bodyPr lIns="0" rIns="0" tIns="0" bIns="0" anchor="b"/>
          <a:p>
            <a:r>
              <a:rPr b="1" lang="en-GB" sz="3200" spc="-1" strike="noStrike">
                <a:solidFill>
                  <a:srgbClr val="ffffff"/>
                </a:solidFill>
                <a:uFill>
                  <a:solidFill>
                    <a:srgbClr val="ffffff"/>
                  </a:solidFill>
                </a:uFill>
                <a:latin typeface="Source Sans Pro Black"/>
              </a:rPr>
              <a:t>Limits to the interpretational space</a:t>
            </a:r>
            <a:endParaRPr b="1" lang="en-GB" sz="3200" spc="-1" strike="noStrike">
              <a:solidFill>
                <a:srgbClr val="ffffff"/>
              </a:solidFill>
              <a:uFill>
                <a:solidFill>
                  <a:srgbClr val="ffffff"/>
                </a:solidFill>
              </a:uFill>
              <a:latin typeface="Source Sans Pro Black"/>
            </a:endParaRPr>
          </a:p>
        </p:txBody>
      </p:sp>
      <p:sp>
        <p:nvSpPr>
          <p:cNvPr id="95" name="TextShape 2"/>
          <p:cNvSpPr txBox="1"/>
          <p:nvPr/>
        </p:nvSpPr>
        <p:spPr>
          <a:xfrm>
            <a:off x="360000" y="1980000"/>
            <a:ext cx="4479480" cy="4680000"/>
          </a:xfrm>
          <a:prstGeom prst="rect">
            <a:avLst/>
          </a:prstGeom>
          <a:noFill/>
          <a:ln>
            <a:noFill/>
          </a:ln>
        </p:spPr>
        <p:txBody>
          <a:bodyPr lIns="0" rIns="0" tIns="0" bIns="0"/>
          <a:p>
            <a:pPr/>
            <a:r>
              <a:rPr b="1" lang="en-GB" sz="2600" spc="-1" strike="noStrike">
                <a:solidFill>
                  <a:srgbClr val="1c1c1c"/>
                </a:solidFill>
                <a:uFill>
                  <a:solidFill>
                    <a:srgbClr val="ffffff"/>
                  </a:solidFill>
                </a:uFill>
                <a:latin typeface="Cantarell"/>
              </a:rPr>
              <a:t>Why is standing interpreted so strict?</a:t>
            </a:r>
            <a:endParaRPr b="1" lang="en-GB" sz="2600" spc="-1" strike="noStrike">
              <a:solidFill>
                <a:srgbClr val="1c1c1c"/>
              </a:solidFill>
              <a:uFill>
                <a:solidFill>
                  <a:srgbClr val="ffffff"/>
                </a:solidFill>
              </a:uFill>
              <a:latin typeface="Source Sans Pro Semibold"/>
            </a:endParaRPr>
          </a:p>
          <a:p>
            <a:pPr/>
            <a:r>
              <a:rPr b="0" lang="en-GB" sz="2400" spc="-1" strike="noStrike">
                <a:solidFill>
                  <a:srgbClr val="1c1c1c"/>
                </a:solidFill>
                <a:uFill>
                  <a:solidFill>
                    <a:srgbClr val="ffffff"/>
                  </a:solidFill>
                </a:uFill>
                <a:latin typeface="Cantarell"/>
              </a:rPr>
              <a:t>Criticism since 1962</a:t>
            </a:r>
            <a:endParaRPr b="1" lang="en-GB" sz="2600" spc="-1" strike="noStrike">
              <a:solidFill>
                <a:srgbClr val="1c1c1c"/>
              </a:solidFill>
              <a:uFill>
                <a:solidFill>
                  <a:srgbClr val="ffffff"/>
                </a:solidFill>
              </a:uFill>
              <a:latin typeface="Source Sans Pro Semibold"/>
            </a:endParaRPr>
          </a:p>
          <a:p>
            <a:pPr/>
            <a:r>
              <a:rPr b="0" lang="en-GB" sz="2400" spc="-1" strike="noStrike">
                <a:solidFill>
                  <a:srgbClr val="1c1c1c"/>
                </a:solidFill>
                <a:uFill>
                  <a:solidFill>
                    <a:srgbClr val="ffffff"/>
                  </a:solidFill>
                </a:uFill>
                <a:latin typeface="Cantarell"/>
              </a:rPr>
              <a:t>(</a:t>
            </a:r>
            <a:r>
              <a:rPr b="0" i="1" lang="en-GB" sz="2400" spc="-1" strike="noStrike">
                <a:solidFill>
                  <a:srgbClr val="1c1c1c"/>
                </a:solidFill>
                <a:uFill>
                  <a:solidFill>
                    <a:srgbClr val="ffffff"/>
                  </a:solidFill>
                </a:uFill>
                <a:latin typeface="Cantarell"/>
              </a:rPr>
              <a:t>Producteurs de Fruits)</a:t>
            </a:r>
            <a:endParaRPr b="1" lang="en-GB" sz="2600" spc="-1" strike="noStrike">
              <a:solidFill>
                <a:srgbClr val="1c1c1c"/>
              </a:solidFill>
              <a:uFill>
                <a:solidFill>
                  <a:srgbClr val="ffffff"/>
                </a:solidFill>
              </a:uFill>
              <a:latin typeface="Source Sans Pro Semibold"/>
            </a:endParaRPr>
          </a:p>
          <a:p>
            <a:pPr/>
            <a:r>
              <a:rPr b="0" lang="en-GB" sz="2400" spc="-1" strike="noStrike">
                <a:solidFill>
                  <a:srgbClr val="1c1c1c"/>
                </a:solidFill>
                <a:uFill>
                  <a:solidFill>
                    <a:srgbClr val="ffffff"/>
                  </a:solidFill>
                </a:uFill>
                <a:latin typeface="Cantarell"/>
              </a:rPr>
              <a:t>Both from Academia</a:t>
            </a:r>
            <a:endParaRPr b="1" lang="en-GB" sz="2600" spc="-1" strike="noStrike">
              <a:solidFill>
                <a:srgbClr val="1c1c1c"/>
              </a:solidFill>
              <a:uFill>
                <a:solidFill>
                  <a:srgbClr val="ffffff"/>
                </a:solidFill>
              </a:uFill>
              <a:latin typeface="Source Sans Pro Semibold"/>
            </a:endParaRPr>
          </a:p>
          <a:p>
            <a:pPr/>
            <a:r>
              <a:rPr b="0" lang="en-GB" sz="2400" spc="-1" strike="noStrike">
                <a:solidFill>
                  <a:srgbClr val="1c1c1c"/>
                </a:solidFill>
                <a:uFill>
                  <a:solidFill>
                    <a:srgbClr val="ffffff"/>
                  </a:solidFill>
                </a:uFill>
                <a:latin typeface="Cantarell"/>
              </a:rPr>
              <a:t>(Exchange Stein ↔ Rasmussen)</a:t>
            </a:r>
            <a:endParaRPr b="1" lang="en-GB" sz="2600" spc="-1" strike="noStrike">
              <a:solidFill>
                <a:srgbClr val="1c1c1c"/>
              </a:solidFill>
              <a:uFill>
                <a:solidFill>
                  <a:srgbClr val="ffffff"/>
                </a:solidFill>
              </a:uFill>
              <a:latin typeface="Source Sans Pro Semibold"/>
            </a:endParaRPr>
          </a:p>
          <a:p>
            <a:pPr/>
            <a:r>
              <a:rPr b="0" lang="en-GB" sz="2400" spc="-1" strike="noStrike">
                <a:solidFill>
                  <a:srgbClr val="1c1c1c"/>
                </a:solidFill>
                <a:uFill>
                  <a:solidFill>
                    <a:srgbClr val="ffffff"/>
                  </a:solidFill>
                </a:uFill>
                <a:latin typeface="Cantarell"/>
              </a:rPr>
              <a:t>And A-G’s</a:t>
            </a:r>
            <a:endParaRPr b="1" lang="en-GB" sz="2600" spc="-1" strike="noStrike">
              <a:solidFill>
                <a:srgbClr val="1c1c1c"/>
              </a:solidFill>
              <a:uFill>
                <a:solidFill>
                  <a:srgbClr val="ffffff"/>
                </a:solidFill>
              </a:uFill>
              <a:latin typeface="Source Sans Pro Semibold"/>
            </a:endParaRPr>
          </a:p>
          <a:p>
            <a:pPr/>
            <a:r>
              <a:rPr b="0" lang="en-GB" sz="2400" spc="-1" strike="noStrike">
                <a:solidFill>
                  <a:srgbClr val="1c1c1c"/>
                </a:solidFill>
                <a:uFill>
                  <a:solidFill>
                    <a:srgbClr val="ffffff"/>
                  </a:solidFill>
                </a:uFill>
                <a:latin typeface="Cantarell"/>
              </a:rPr>
              <a:t>(Famously </a:t>
            </a:r>
            <a:r>
              <a:rPr b="0" i="1" lang="en-GB" sz="2400" spc="-1" strike="noStrike">
                <a:solidFill>
                  <a:srgbClr val="1c1c1c"/>
                </a:solidFill>
                <a:uFill>
                  <a:solidFill>
                    <a:srgbClr val="ffffff"/>
                  </a:solidFill>
                </a:uFill>
                <a:latin typeface="Cantarell"/>
              </a:rPr>
              <a:t>Extramet </a:t>
            </a:r>
            <a:r>
              <a:rPr b="0" lang="en-GB" sz="2400" spc="-1" strike="noStrike">
                <a:solidFill>
                  <a:srgbClr val="1c1c1c"/>
                </a:solidFill>
                <a:uFill>
                  <a:solidFill>
                    <a:srgbClr val="ffffff"/>
                  </a:solidFill>
                </a:uFill>
                <a:latin typeface="Cantarell"/>
              </a:rPr>
              <a:t>and </a:t>
            </a:r>
            <a:r>
              <a:rPr b="0" i="1" lang="en-GB" sz="2400" spc="-1" strike="noStrike">
                <a:solidFill>
                  <a:srgbClr val="1c1c1c"/>
                </a:solidFill>
                <a:uFill>
                  <a:solidFill>
                    <a:srgbClr val="ffffff"/>
                  </a:solidFill>
                </a:uFill>
                <a:latin typeface="Cantarell"/>
              </a:rPr>
              <a:t>UPA</a:t>
            </a:r>
            <a:r>
              <a:rPr b="0" lang="en-GB" sz="2400" spc="-1" strike="noStrike">
                <a:solidFill>
                  <a:srgbClr val="1c1c1c"/>
                </a:solidFill>
                <a:uFill>
                  <a:solidFill>
                    <a:srgbClr val="ffffff"/>
                  </a:solidFill>
                </a:uFill>
                <a:latin typeface="Cantarell"/>
              </a:rPr>
              <a:t>)</a:t>
            </a:r>
            <a:endParaRPr b="1" lang="en-GB" sz="2600" spc="-1" strike="noStrike">
              <a:solidFill>
                <a:srgbClr val="1c1c1c"/>
              </a:solidFill>
              <a:uFill>
                <a:solidFill>
                  <a:srgbClr val="ffffff"/>
                </a:solidFill>
              </a:uFill>
              <a:latin typeface="Source Sans Pro Semibold"/>
            </a:endParaRPr>
          </a:p>
          <a:p>
            <a:pPr/>
            <a:r>
              <a:rPr b="0" lang="en-GB" sz="2600" spc="-1" strike="noStrike">
                <a:solidFill>
                  <a:srgbClr val="1c1c1c"/>
                </a:solidFill>
                <a:uFill>
                  <a:solidFill>
                    <a:srgbClr val="ffffff"/>
                  </a:solidFill>
                </a:uFill>
                <a:latin typeface="Cantarell"/>
              </a:rPr>
              <a:t> </a:t>
            </a:r>
            <a:endParaRPr b="1" lang="en-GB" sz="2600" spc="-1" strike="noStrike">
              <a:solidFill>
                <a:srgbClr val="1c1c1c"/>
              </a:solidFill>
              <a:uFill>
                <a:solidFill>
                  <a:srgbClr val="ffffff"/>
                </a:solidFill>
              </a:uFill>
              <a:latin typeface="Source Sans Pro Semibold"/>
            </a:endParaRPr>
          </a:p>
          <a:p>
            <a:pPr/>
            <a:r>
              <a:rPr b="1" lang="en-GB" sz="2600" spc="-1" strike="noStrike">
                <a:solidFill>
                  <a:srgbClr val="1c1c1c"/>
                </a:solidFill>
                <a:uFill>
                  <a:solidFill>
                    <a:srgbClr val="ffffff"/>
                  </a:solidFill>
                </a:uFill>
                <a:latin typeface="Cantarell"/>
              </a:rPr>
              <a:t> </a:t>
            </a:r>
            <a:endParaRPr b="1" lang="en-GB" sz="2600" spc="-1" strike="noStrike">
              <a:solidFill>
                <a:srgbClr val="1c1c1c"/>
              </a:solidFill>
              <a:uFill>
                <a:solidFill>
                  <a:srgbClr val="ffffff"/>
                </a:solidFill>
              </a:uFill>
              <a:latin typeface="Source Sans Pro Semibold"/>
            </a:endParaRPr>
          </a:p>
        </p:txBody>
      </p:sp>
      <p:sp>
        <p:nvSpPr>
          <p:cNvPr id="96" name="TextShape 3"/>
          <p:cNvSpPr txBox="1"/>
          <p:nvPr/>
        </p:nvSpPr>
        <p:spPr>
          <a:xfrm>
            <a:off x="5063760" y="1980000"/>
            <a:ext cx="4479480" cy="4680000"/>
          </a:xfrm>
          <a:prstGeom prst="rect">
            <a:avLst/>
          </a:prstGeom>
          <a:noFill/>
          <a:ln>
            <a:noFill/>
          </a:ln>
        </p:spPr>
        <p:txBody>
          <a:bodyPr lIns="0" rIns="0" tIns="0" bIns="0"/>
          <a:p>
            <a:pPr/>
            <a:r>
              <a:rPr b="1" lang="en-GB" sz="2600" spc="-1" strike="noStrike">
                <a:solidFill>
                  <a:srgbClr val="1c1c1c"/>
                </a:solidFill>
                <a:uFill>
                  <a:solidFill>
                    <a:srgbClr val="ffffff"/>
                  </a:solidFill>
                </a:uFill>
                <a:latin typeface="Cantarell"/>
              </a:rPr>
              <a:t>Limitation of the interpretational space</a:t>
            </a:r>
            <a:endParaRPr b="1" lang="en-GB" sz="2600" spc="-1" strike="noStrike">
              <a:solidFill>
                <a:srgbClr val="1c1c1c"/>
              </a:solidFill>
              <a:uFill>
                <a:solidFill>
                  <a:srgbClr val="ffffff"/>
                </a:solidFill>
              </a:uFill>
              <a:latin typeface="Source Sans Pro Semibold"/>
            </a:endParaRPr>
          </a:p>
          <a:p>
            <a:pPr/>
            <a:r>
              <a:rPr b="0" lang="en-GB" sz="2400" spc="-1" strike="noStrike">
                <a:solidFill>
                  <a:srgbClr val="1c1c1c"/>
                </a:solidFill>
                <a:uFill>
                  <a:solidFill>
                    <a:srgbClr val="ffffff"/>
                  </a:solidFill>
                </a:uFill>
                <a:latin typeface="Cantarell"/>
              </a:rPr>
              <a:t>1) Constitutional Limits</a:t>
            </a:r>
            <a:endParaRPr b="1" lang="en-GB" sz="2600" spc="-1" strike="noStrike">
              <a:solidFill>
                <a:srgbClr val="1c1c1c"/>
              </a:solidFill>
              <a:uFill>
                <a:solidFill>
                  <a:srgbClr val="ffffff"/>
                </a:solidFill>
              </a:uFill>
              <a:latin typeface="Source Sans Pro Semibold"/>
            </a:endParaRPr>
          </a:p>
          <a:p>
            <a:pPr/>
            <a:r>
              <a:rPr b="0" lang="en-GB" sz="2400" spc="-1" strike="noStrike">
                <a:solidFill>
                  <a:srgbClr val="1c1c1c"/>
                </a:solidFill>
                <a:uFill>
                  <a:solidFill>
                    <a:srgbClr val="ffffff"/>
                  </a:solidFill>
                </a:uFill>
                <a:latin typeface="Cantarell"/>
              </a:rPr>
              <a:t>2) Federal/Centrist Nature</a:t>
            </a:r>
            <a:endParaRPr b="1" lang="en-GB" sz="2600" spc="-1" strike="noStrike">
              <a:solidFill>
                <a:srgbClr val="1c1c1c"/>
              </a:solidFill>
              <a:uFill>
                <a:solidFill>
                  <a:srgbClr val="ffffff"/>
                </a:solidFill>
              </a:uFill>
              <a:latin typeface="Source Sans Pro Semibold"/>
            </a:endParaRPr>
          </a:p>
          <a:p>
            <a:pPr/>
            <a:r>
              <a:rPr b="0" lang="en-GB" sz="2400" spc="-1" strike="noStrike">
                <a:solidFill>
                  <a:srgbClr val="1c1c1c"/>
                </a:solidFill>
                <a:uFill>
                  <a:solidFill>
                    <a:srgbClr val="ffffff"/>
                  </a:solidFill>
                </a:uFill>
                <a:latin typeface="Cantarell"/>
              </a:rPr>
              <a:t>3) Approach to Rights</a:t>
            </a:r>
            <a:endParaRPr b="1" lang="en-GB" sz="2600" spc="-1" strike="noStrike">
              <a:solidFill>
                <a:srgbClr val="1c1c1c"/>
              </a:solidFill>
              <a:uFill>
                <a:solidFill>
                  <a:srgbClr val="ffffff"/>
                </a:solidFill>
              </a:uFill>
              <a:latin typeface="Source Sans Pro Semibold"/>
            </a:endParaRPr>
          </a:p>
          <a:p>
            <a:pPr/>
            <a:r>
              <a:rPr b="0" lang="en-GB" sz="2400" spc="-1" strike="noStrike">
                <a:solidFill>
                  <a:srgbClr val="1c1c1c"/>
                </a:solidFill>
                <a:uFill>
                  <a:solidFill>
                    <a:srgbClr val="ffffff"/>
                  </a:solidFill>
                </a:uFill>
                <a:latin typeface="Cantarell"/>
              </a:rPr>
              <a:t>4) Policy Goals and Aspirations</a:t>
            </a:r>
            <a:endParaRPr b="1" lang="en-GB" sz="2600" spc="-1" strike="noStrike">
              <a:solidFill>
                <a:srgbClr val="1c1c1c"/>
              </a:solidFill>
              <a:uFill>
                <a:solidFill>
                  <a:srgbClr val="ffffff"/>
                </a:solidFill>
              </a:uFill>
              <a:latin typeface="Source Sans Pro Semibold"/>
            </a:endParaRPr>
          </a:p>
          <a:p>
            <a:pPr/>
            <a:r>
              <a:rPr b="0" lang="en-GB" sz="2400" spc="-1" strike="noStrike">
                <a:solidFill>
                  <a:srgbClr val="1c1c1c"/>
                </a:solidFill>
                <a:uFill>
                  <a:solidFill>
                    <a:srgbClr val="ffffff"/>
                  </a:solidFill>
                </a:uFill>
                <a:latin typeface="Cantarell"/>
              </a:rPr>
              <a:t> </a:t>
            </a:r>
            <a:endParaRPr b="1" lang="en-GB" sz="2600" spc="-1" strike="noStrike">
              <a:solidFill>
                <a:srgbClr val="1c1c1c"/>
              </a:solidFill>
              <a:uFill>
                <a:solidFill>
                  <a:srgbClr val="ffffff"/>
                </a:solidFill>
              </a:uFill>
              <a:latin typeface="Source Sans Pro Semibold"/>
            </a:endParaRPr>
          </a:p>
          <a:p>
            <a:pPr/>
            <a:r>
              <a:rPr b="0" lang="en-GB" sz="2000" spc="-1" strike="noStrike">
                <a:solidFill>
                  <a:srgbClr val="1c1c1c"/>
                </a:solidFill>
                <a:uFill>
                  <a:solidFill>
                    <a:srgbClr val="ffffff"/>
                  </a:solidFill>
                </a:uFill>
                <a:latin typeface="Cantarell"/>
              </a:rPr>
              <a:t>Developed from D. Feldman (1992)</a:t>
            </a:r>
            <a:endParaRPr b="1" lang="en-GB" sz="2600" spc="-1" strike="noStrike">
              <a:solidFill>
                <a:srgbClr val="1c1c1c"/>
              </a:solidFill>
              <a:uFill>
                <a:solidFill>
                  <a:srgbClr val="ffffff"/>
                </a:solidFill>
              </a:uFill>
              <a:latin typeface="Source Sans Pro Semibold"/>
            </a:endParaRPr>
          </a:p>
          <a:p>
            <a:pPr/>
            <a:r>
              <a:rPr b="1" lang="en-GB" sz="2600" spc="-1" strike="noStrike">
                <a:solidFill>
                  <a:srgbClr val="1c1c1c"/>
                </a:solidFill>
                <a:uFill>
                  <a:solidFill>
                    <a:srgbClr val="ffffff"/>
                  </a:solidFill>
                </a:uFill>
                <a:latin typeface="Cantarell"/>
              </a:rPr>
              <a:t> </a:t>
            </a:r>
            <a:endParaRPr b="1" lang="en-GB" sz="2600" spc="-1" strike="noStrike">
              <a:solidFill>
                <a:srgbClr val="1c1c1c"/>
              </a:solidFill>
              <a:uFill>
                <a:solidFill>
                  <a:srgbClr val="ffffff"/>
                </a:solidFill>
              </a:uFill>
              <a:latin typeface="Source Sans Pro Semibold"/>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TextShape 1"/>
          <p:cNvSpPr txBox="1"/>
          <p:nvPr/>
        </p:nvSpPr>
        <p:spPr>
          <a:xfrm>
            <a:off x="360000" y="360000"/>
            <a:ext cx="9360000" cy="900000"/>
          </a:xfrm>
          <a:prstGeom prst="rect">
            <a:avLst/>
          </a:prstGeom>
          <a:noFill/>
          <a:ln>
            <a:noFill/>
          </a:ln>
        </p:spPr>
        <p:txBody>
          <a:bodyPr lIns="0" rIns="0" tIns="0" bIns="0" anchor="b"/>
          <a:p>
            <a:r>
              <a:rPr b="1" lang="en-GB" sz="3200" spc="-1" strike="noStrike">
                <a:solidFill>
                  <a:srgbClr val="ffffff"/>
                </a:solidFill>
                <a:uFill>
                  <a:solidFill>
                    <a:srgbClr val="ffffff"/>
                  </a:solidFill>
                </a:uFill>
                <a:latin typeface="Cantarell"/>
              </a:rPr>
              <a:t>Then (1963 - 2009)</a:t>
            </a:r>
            <a:endParaRPr b="1" lang="en-GB" sz="3200" spc="-1" strike="noStrike">
              <a:solidFill>
                <a:srgbClr val="ffffff"/>
              </a:solidFill>
              <a:uFill>
                <a:solidFill>
                  <a:srgbClr val="ffffff"/>
                </a:solidFill>
              </a:uFill>
              <a:latin typeface="Source Sans Pro Black"/>
            </a:endParaRPr>
          </a:p>
        </p:txBody>
      </p:sp>
      <p:sp>
        <p:nvSpPr>
          <p:cNvPr id="98" name="TextShape 2"/>
          <p:cNvSpPr txBox="1"/>
          <p:nvPr/>
        </p:nvSpPr>
        <p:spPr>
          <a:xfrm>
            <a:off x="360000" y="1980000"/>
            <a:ext cx="4479480" cy="2232000"/>
          </a:xfrm>
          <a:prstGeom prst="rect">
            <a:avLst/>
          </a:prstGeom>
          <a:noFill/>
          <a:ln>
            <a:noFill/>
          </a:ln>
        </p:spPr>
        <p:txBody>
          <a:bodyPr lIns="0" rIns="0" tIns="0" bIns="0"/>
          <a:p>
            <a:pPr/>
            <a:r>
              <a:rPr b="1" lang="en-GB" sz="2600" spc="-1" strike="noStrike">
                <a:solidFill>
                  <a:srgbClr val="1c1c1c"/>
                </a:solidFill>
                <a:uFill>
                  <a:solidFill>
                    <a:srgbClr val="ffffff"/>
                  </a:solidFill>
                </a:uFill>
                <a:latin typeface="Cantarell"/>
              </a:rPr>
              <a:t>1) </a:t>
            </a:r>
            <a:r>
              <a:rPr b="1" lang="en-GB" sz="2600" spc="-1" strike="noStrike">
                <a:solidFill>
                  <a:srgbClr val="1c1c1c"/>
                </a:solidFill>
                <a:uFill>
                  <a:solidFill>
                    <a:srgbClr val="ffffff"/>
                  </a:solidFill>
                </a:uFill>
                <a:latin typeface="Cantarell"/>
              </a:rPr>
              <a:t>	</a:t>
            </a:r>
            <a:r>
              <a:rPr b="1" lang="en-GB" sz="2600" spc="-1" strike="noStrike">
                <a:solidFill>
                  <a:srgbClr val="1c1c1c"/>
                </a:solidFill>
                <a:uFill>
                  <a:solidFill>
                    <a:srgbClr val="ffffff"/>
                  </a:solidFill>
                </a:uFill>
                <a:latin typeface="Cantarell"/>
              </a:rPr>
              <a:t>Disagreement between </a:t>
            </a:r>
            <a:r>
              <a:rPr b="1" lang="en-GB" sz="2600" spc="-1" strike="noStrike">
                <a:solidFill>
                  <a:srgbClr val="1c1c1c"/>
                </a:solidFill>
                <a:uFill>
                  <a:solidFill>
                    <a:srgbClr val="ffffff"/>
                  </a:solidFill>
                </a:uFill>
                <a:latin typeface="Cantarell"/>
              </a:rPr>
              <a:t>	</a:t>
            </a:r>
            <a:r>
              <a:rPr b="1" lang="en-GB" sz="2600" spc="-1" strike="noStrike">
                <a:solidFill>
                  <a:srgbClr val="1c1c1c"/>
                </a:solidFill>
                <a:uFill>
                  <a:solidFill>
                    <a:srgbClr val="ffffff"/>
                  </a:solidFill>
                </a:uFill>
                <a:latin typeface="Cantarell"/>
              </a:rPr>
              <a:t>the founding members on </a:t>
            </a:r>
            <a:r>
              <a:rPr b="1" lang="en-GB" sz="2600" spc="-1" strike="noStrike">
                <a:solidFill>
                  <a:srgbClr val="1c1c1c"/>
                </a:solidFill>
                <a:uFill>
                  <a:solidFill>
                    <a:srgbClr val="ffffff"/>
                  </a:solidFill>
                </a:uFill>
                <a:latin typeface="Cantarell"/>
              </a:rPr>
              <a:t>	</a:t>
            </a:r>
            <a:r>
              <a:rPr b="1" lang="en-GB" sz="2600" spc="-1" strike="noStrike">
                <a:solidFill>
                  <a:srgbClr val="1c1c1c"/>
                </a:solidFill>
                <a:uFill>
                  <a:solidFill>
                    <a:srgbClr val="ffffff"/>
                  </a:solidFill>
                </a:uFill>
                <a:latin typeface="Cantarell"/>
              </a:rPr>
              <a:t>nature of the Court</a:t>
            </a:r>
            <a:endParaRPr b="1" lang="en-GB" sz="2600" spc="-1" strike="noStrike">
              <a:solidFill>
                <a:srgbClr val="1c1c1c"/>
              </a:solidFill>
              <a:uFill>
                <a:solidFill>
                  <a:srgbClr val="ffffff"/>
                </a:solidFill>
              </a:uFill>
              <a:latin typeface="Source Sans Pro Semibold"/>
            </a:endParaRPr>
          </a:p>
        </p:txBody>
      </p:sp>
      <p:sp>
        <p:nvSpPr>
          <p:cNvPr id="99" name="TextShape 3"/>
          <p:cNvSpPr txBox="1"/>
          <p:nvPr/>
        </p:nvSpPr>
        <p:spPr>
          <a:xfrm>
            <a:off x="5063760" y="1980000"/>
            <a:ext cx="4479480" cy="2232000"/>
          </a:xfrm>
          <a:prstGeom prst="rect">
            <a:avLst/>
          </a:prstGeom>
          <a:noFill/>
          <a:ln>
            <a:noFill/>
          </a:ln>
        </p:spPr>
        <p:txBody>
          <a:bodyPr lIns="0" rIns="0" tIns="0" bIns="0"/>
          <a:p>
            <a:pPr/>
            <a:r>
              <a:rPr b="1" lang="en-GB" sz="2600" spc="-1" strike="noStrike">
                <a:solidFill>
                  <a:srgbClr val="1c1c1c"/>
                </a:solidFill>
                <a:uFill>
                  <a:solidFill>
                    <a:srgbClr val="ffffff"/>
                  </a:solidFill>
                </a:uFill>
                <a:latin typeface="Cantarell"/>
              </a:rPr>
              <a:t>2) </a:t>
            </a:r>
            <a:r>
              <a:rPr b="1" lang="en-GB" sz="2600" spc="-1" strike="noStrike">
                <a:solidFill>
                  <a:srgbClr val="1c1c1c"/>
                </a:solidFill>
                <a:uFill>
                  <a:solidFill>
                    <a:srgbClr val="ffffff"/>
                  </a:solidFill>
                </a:uFill>
                <a:latin typeface="Cantarell"/>
              </a:rPr>
              <a:t>	</a:t>
            </a:r>
            <a:r>
              <a:rPr b="1" lang="en-GB" sz="2600" spc="-1" strike="noStrike">
                <a:solidFill>
                  <a:srgbClr val="1c1c1c"/>
                </a:solidFill>
                <a:uFill>
                  <a:solidFill>
                    <a:srgbClr val="ffffff"/>
                  </a:solidFill>
                </a:uFill>
                <a:latin typeface="Cantarell"/>
              </a:rPr>
              <a:t>No federation, if </a:t>
            </a:r>
            <a:r>
              <a:rPr b="1" lang="en-GB" sz="2600" spc="-1" strike="noStrike">
                <a:solidFill>
                  <a:srgbClr val="1c1c1c"/>
                </a:solidFill>
                <a:uFill>
                  <a:solidFill>
                    <a:srgbClr val="ffffff"/>
                  </a:solidFill>
                </a:uFill>
                <a:latin typeface="Cantarell"/>
              </a:rPr>
              <a:t>	</a:t>
            </a:r>
            <a:r>
              <a:rPr b="1" lang="en-GB" sz="2600" spc="-1" strike="noStrike">
                <a:solidFill>
                  <a:srgbClr val="1c1c1c"/>
                </a:solidFill>
                <a:uFill>
                  <a:solidFill>
                    <a:srgbClr val="ffffff"/>
                  </a:solidFill>
                </a:uFill>
                <a:latin typeface="Cantarell"/>
              </a:rPr>
              <a:t>	</a:t>
            </a:r>
            <a:r>
              <a:rPr b="1" lang="en-GB" sz="2600" spc="-1" strike="noStrike">
                <a:solidFill>
                  <a:srgbClr val="1c1c1c"/>
                </a:solidFill>
                <a:uFill>
                  <a:solidFill>
                    <a:srgbClr val="ffffff"/>
                  </a:solidFill>
                </a:uFill>
                <a:latin typeface="Cantarell"/>
              </a:rPr>
              <a:t>	</a:t>
            </a:r>
            <a:r>
              <a:rPr b="1" lang="en-GB" sz="2600" spc="-1" strike="noStrike">
                <a:solidFill>
                  <a:srgbClr val="1c1c1c"/>
                </a:solidFill>
                <a:uFill>
                  <a:solidFill>
                    <a:srgbClr val="ffffff"/>
                  </a:solidFill>
                </a:uFill>
                <a:latin typeface="Cantarell"/>
              </a:rPr>
              <a:t>	</a:t>
            </a:r>
            <a:r>
              <a:rPr b="1" lang="en-GB" sz="2600" spc="-1" strike="noStrike">
                <a:solidFill>
                  <a:srgbClr val="1c1c1c"/>
                </a:solidFill>
                <a:uFill>
                  <a:solidFill>
                    <a:srgbClr val="ffffff"/>
                  </a:solidFill>
                </a:uFill>
                <a:latin typeface="Cantarell"/>
              </a:rPr>
              <a:t>federalisation than </a:t>
            </a:r>
            <a:r>
              <a:rPr b="1" lang="en-GB" sz="2600" spc="-1" strike="noStrike">
                <a:solidFill>
                  <a:srgbClr val="1c1c1c"/>
                </a:solidFill>
                <a:uFill>
                  <a:solidFill>
                    <a:srgbClr val="ffffff"/>
                  </a:solidFill>
                </a:uFill>
                <a:latin typeface="Cantarell"/>
              </a:rPr>
              <a:t>	</a:t>
            </a:r>
            <a:r>
              <a:rPr b="1" lang="en-GB" sz="2600" spc="-1" strike="noStrike">
                <a:solidFill>
                  <a:srgbClr val="1c1c1c"/>
                </a:solidFill>
                <a:uFill>
                  <a:solidFill>
                    <a:srgbClr val="ffffff"/>
                  </a:solidFill>
                </a:uFill>
                <a:latin typeface="Cantarell"/>
              </a:rPr>
              <a:t>	</a:t>
            </a:r>
            <a:r>
              <a:rPr b="1" lang="en-GB" sz="2600" spc="-1" strike="noStrike">
                <a:solidFill>
                  <a:srgbClr val="1c1c1c"/>
                </a:solidFill>
                <a:uFill>
                  <a:solidFill>
                    <a:srgbClr val="ffffff"/>
                  </a:solidFill>
                </a:uFill>
                <a:latin typeface="Cantarell"/>
              </a:rPr>
              <a:t>	</a:t>
            </a:r>
            <a:r>
              <a:rPr b="1" lang="en-GB" sz="2600" spc="-1" strike="noStrike">
                <a:solidFill>
                  <a:srgbClr val="1c1c1c"/>
                </a:solidFill>
                <a:uFill>
                  <a:solidFill>
                    <a:srgbClr val="ffffff"/>
                  </a:solidFill>
                </a:uFill>
                <a:latin typeface="Cantarell"/>
              </a:rPr>
              <a:t>sector-by-sector.</a:t>
            </a:r>
            <a:endParaRPr b="1" lang="en-GB" sz="2600" spc="-1" strike="noStrike">
              <a:solidFill>
                <a:srgbClr val="1c1c1c"/>
              </a:solidFill>
              <a:uFill>
                <a:solidFill>
                  <a:srgbClr val="ffffff"/>
                </a:solidFill>
              </a:uFill>
              <a:latin typeface="Source Sans Pro Semibold"/>
            </a:endParaRPr>
          </a:p>
          <a:p>
            <a:pPr/>
            <a:r>
              <a:rPr b="1" lang="en-GB" sz="2600" spc="-1" strike="noStrike">
                <a:solidFill>
                  <a:srgbClr val="1c1c1c"/>
                </a:solidFill>
                <a:uFill>
                  <a:solidFill>
                    <a:srgbClr val="ffffff"/>
                  </a:solidFill>
                </a:uFill>
                <a:latin typeface="Cantarell"/>
              </a:rPr>
              <a:t>     </a:t>
            </a:r>
            <a:r>
              <a:rPr b="1" lang="en-GB" sz="2600" spc="-1" strike="noStrike">
                <a:solidFill>
                  <a:srgbClr val="1c1c1c"/>
                </a:solidFill>
                <a:uFill>
                  <a:solidFill>
                    <a:srgbClr val="ffffff"/>
                  </a:solidFill>
                </a:uFill>
                <a:latin typeface="Cantarell"/>
              </a:rPr>
              <a:t>Not for ‘us’.</a:t>
            </a:r>
            <a:endParaRPr b="1" lang="en-GB" sz="2600" spc="-1" strike="noStrike">
              <a:solidFill>
                <a:srgbClr val="1c1c1c"/>
              </a:solidFill>
              <a:uFill>
                <a:solidFill>
                  <a:srgbClr val="ffffff"/>
                </a:solidFill>
              </a:uFill>
              <a:latin typeface="Source Sans Pro Semibold"/>
            </a:endParaRPr>
          </a:p>
        </p:txBody>
      </p:sp>
      <p:sp>
        <p:nvSpPr>
          <p:cNvPr id="100" name="TextShape 4"/>
          <p:cNvSpPr txBox="1"/>
          <p:nvPr/>
        </p:nvSpPr>
        <p:spPr>
          <a:xfrm>
            <a:off x="5063760" y="4424400"/>
            <a:ext cx="4479480" cy="2232000"/>
          </a:xfrm>
          <a:prstGeom prst="rect">
            <a:avLst/>
          </a:prstGeom>
          <a:noFill/>
          <a:ln>
            <a:noFill/>
          </a:ln>
        </p:spPr>
        <p:txBody>
          <a:bodyPr lIns="0" rIns="0" tIns="0" bIns="0"/>
          <a:p>
            <a:pPr/>
            <a:r>
              <a:rPr b="1" lang="en-GB" sz="2600" spc="-1" strike="noStrike">
                <a:solidFill>
                  <a:srgbClr val="1c1c1c"/>
                </a:solidFill>
                <a:uFill>
                  <a:solidFill>
                    <a:srgbClr val="ffffff"/>
                  </a:solidFill>
                </a:uFill>
                <a:latin typeface="Cantarell"/>
              </a:rPr>
              <a:t>4) The vague hope for peace</a:t>
            </a:r>
            <a:endParaRPr b="1" lang="en-GB" sz="2600" spc="-1" strike="noStrike">
              <a:solidFill>
                <a:srgbClr val="1c1c1c"/>
              </a:solidFill>
              <a:uFill>
                <a:solidFill>
                  <a:srgbClr val="ffffff"/>
                </a:solidFill>
              </a:uFill>
              <a:latin typeface="Source Sans Pro Semibold"/>
            </a:endParaRPr>
          </a:p>
        </p:txBody>
      </p:sp>
      <p:sp>
        <p:nvSpPr>
          <p:cNvPr id="101" name="TextShape 5"/>
          <p:cNvSpPr txBox="1"/>
          <p:nvPr/>
        </p:nvSpPr>
        <p:spPr>
          <a:xfrm>
            <a:off x="360000" y="4424400"/>
            <a:ext cx="4479480" cy="2232000"/>
          </a:xfrm>
          <a:prstGeom prst="rect">
            <a:avLst/>
          </a:prstGeom>
          <a:noFill/>
          <a:ln>
            <a:noFill/>
          </a:ln>
        </p:spPr>
        <p:txBody>
          <a:bodyPr lIns="0" rIns="0" tIns="0" bIns="0"/>
          <a:p>
            <a:pPr/>
            <a:r>
              <a:rPr b="1" lang="en-GB" sz="2600" spc="-1" strike="noStrike">
                <a:solidFill>
                  <a:srgbClr val="1c1c1c"/>
                </a:solidFill>
                <a:uFill>
                  <a:solidFill>
                    <a:srgbClr val="ffffff"/>
                  </a:solidFill>
                </a:uFill>
                <a:latin typeface="Cantarell"/>
              </a:rPr>
              <a:t>3) </a:t>
            </a:r>
            <a:r>
              <a:rPr b="1" lang="en-GB" sz="2600" spc="-1" strike="noStrike">
                <a:solidFill>
                  <a:srgbClr val="1c1c1c"/>
                </a:solidFill>
                <a:uFill>
                  <a:solidFill>
                    <a:srgbClr val="ffffff"/>
                  </a:solidFill>
                </a:uFill>
                <a:latin typeface="Cantarell"/>
              </a:rPr>
              <a:t>What are Human Rights </a:t>
            </a:r>
            <a:r>
              <a:rPr b="1" lang="en-GB" sz="2600" spc="-1" strike="noStrike">
                <a:solidFill>
                  <a:srgbClr val="1c1c1c"/>
                </a:solidFill>
                <a:uFill>
                  <a:solidFill>
                    <a:srgbClr val="ffffff"/>
                  </a:solidFill>
                </a:uFill>
                <a:latin typeface="Cantarell"/>
              </a:rPr>
              <a:t>	</a:t>
            </a:r>
            <a:r>
              <a:rPr b="1" lang="en-GB" sz="2600" spc="-1" strike="noStrike">
                <a:solidFill>
                  <a:srgbClr val="1c1c1c"/>
                </a:solidFill>
                <a:uFill>
                  <a:solidFill>
                    <a:srgbClr val="ffffff"/>
                  </a:solidFill>
                </a:uFill>
                <a:latin typeface="Cantarell"/>
              </a:rPr>
              <a:t>rights, apart from </a:t>
            </a:r>
            <a:r>
              <a:rPr b="1" lang="en-GB" sz="2600" spc="-1" strike="noStrike">
                <a:solidFill>
                  <a:srgbClr val="1c1c1c"/>
                </a:solidFill>
                <a:uFill>
                  <a:solidFill>
                    <a:srgbClr val="ffffff"/>
                  </a:solidFill>
                </a:uFill>
                <a:latin typeface="Cantarell"/>
              </a:rPr>
              <a:t>	</a:t>
            </a:r>
            <a:r>
              <a:rPr b="1" lang="en-GB" sz="2600" spc="-1" strike="noStrike">
                <a:solidFill>
                  <a:srgbClr val="1c1c1c"/>
                </a:solidFill>
                <a:uFill>
                  <a:solidFill>
                    <a:srgbClr val="ffffff"/>
                  </a:solidFill>
                </a:uFill>
                <a:latin typeface="Cantarell"/>
              </a:rPr>
              <a:t>	</a:t>
            </a:r>
            <a:r>
              <a:rPr b="1" lang="en-GB" sz="2600" spc="-1" strike="noStrike">
                <a:solidFill>
                  <a:srgbClr val="1c1c1c"/>
                </a:solidFill>
                <a:uFill>
                  <a:solidFill>
                    <a:srgbClr val="ffffff"/>
                  </a:solidFill>
                </a:uFill>
                <a:latin typeface="Cantarell"/>
              </a:rPr>
              <a:t>	</a:t>
            </a:r>
            <a:r>
              <a:rPr b="1" lang="en-GB" sz="2600" spc="-1" strike="noStrike">
                <a:solidFill>
                  <a:srgbClr val="1c1c1c"/>
                </a:solidFill>
                <a:uFill>
                  <a:solidFill>
                    <a:srgbClr val="ffffff"/>
                  </a:solidFill>
                </a:uFill>
                <a:latin typeface="Cantarell"/>
              </a:rPr>
              <a:t>economic interests.</a:t>
            </a:r>
            <a:endParaRPr b="1" lang="en-GB" sz="2600" spc="-1" strike="noStrike">
              <a:solidFill>
                <a:srgbClr val="1c1c1c"/>
              </a:solidFill>
              <a:uFill>
                <a:solidFill>
                  <a:srgbClr val="ffffff"/>
                </a:solidFill>
              </a:uFill>
              <a:latin typeface="Source Sans Pro Semibold"/>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TextShape 1"/>
          <p:cNvSpPr txBox="1"/>
          <p:nvPr/>
        </p:nvSpPr>
        <p:spPr>
          <a:xfrm>
            <a:off x="360000" y="360000"/>
            <a:ext cx="9360000" cy="900000"/>
          </a:xfrm>
          <a:prstGeom prst="rect">
            <a:avLst/>
          </a:prstGeom>
          <a:noFill/>
          <a:ln>
            <a:noFill/>
          </a:ln>
        </p:spPr>
        <p:txBody>
          <a:bodyPr lIns="0" rIns="0" tIns="0" bIns="0" anchor="b"/>
          <a:p>
            <a:r>
              <a:rPr b="1" lang="en-GB" sz="3200" spc="-1" strike="noStrike">
                <a:solidFill>
                  <a:srgbClr val="ffffff"/>
                </a:solidFill>
                <a:uFill>
                  <a:solidFill>
                    <a:srgbClr val="ffffff"/>
                  </a:solidFill>
                </a:uFill>
                <a:latin typeface="Cantarell"/>
              </a:rPr>
              <a:t>Now (post-Lisbon, post-Aarhus)</a:t>
            </a:r>
            <a:r>
              <a:rPr b="1" lang="en-GB" sz="3200" spc="-1" strike="noStrike">
                <a:solidFill>
                  <a:srgbClr val="ffffff"/>
                </a:solidFill>
                <a:uFill>
                  <a:solidFill>
                    <a:srgbClr val="ffffff"/>
                  </a:solidFill>
                </a:uFill>
                <a:latin typeface="Cantarell"/>
              </a:rPr>
              <a:t>	</a:t>
            </a:r>
            <a:endParaRPr b="1" lang="en-GB" sz="3200" spc="-1" strike="noStrike">
              <a:solidFill>
                <a:srgbClr val="ffffff"/>
              </a:solidFill>
              <a:uFill>
                <a:solidFill>
                  <a:srgbClr val="ffffff"/>
                </a:solidFill>
              </a:uFill>
              <a:latin typeface="Cantarell"/>
            </a:endParaRPr>
          </a:p>
        </p:txBody>
      </p:sp>
      <p:sp>
        <p:nvSpPr>
          <p:cNvPr id="103" name="TextShape 2"/>
          <p:cNvSpPr txBox="1"/>
          <p:nvPr/>
        </p:nvSpPr>
        <p:spPr>
          <a:xfrm>
            <a:off x="360000" y="1980000"/>
            <a:ext cx="4479480" cy="2232000"/>
          </a:xfrm>
          <a:prstGeom prst="rect">
            <a:avLst/>
          </a:prstGeom>
          <a:noFill/>
          <a:ln>
            <a:noFill/>
          </a:ln>
        </p:spPr>
        <p:txBody>
          <a:bodyPr lIns="0" rIns="0" tIns="0" bIns="0"/>
          <a:p>
            <a:pPr/>
            <a:r>
              <a:rPr b="1" lang="en-GB" sz="2600" spc="-1" strike="noStrike">
                <a:solidFill>
                  <a:srgbClr val="1c1c1c"/>
                </a:solidFill>
                <a:uFill>
                  <a:solidFill>
                    <a:srgbClr val="ffffff"/>
                  </a:solidFill>
                </a:uFill>
                <a:latin typeface="Cantarell"/>
              </a:rPr>
              <a:t>1) ???</a:t>
            </a:r>
            <a:endParaRPr b="1" lang="en-GB" sz="2600" spc="-1" strike="noStrike">
              <a:solidFill>
                <a:srgbClr val="1c1c1c"/>
              </a:solidFill>
              <a:uFill>
                <a:solidFill>
                  <a:srgbClr val="ffffff"/>
                </a:solidFill>
              </a:uFill>
              <a:latin typeface="Cantarell"/>
            </a:endParaRPr>
          </a:p>
        </p:txBody>
      </p:sp>
      <p:sp>
        <p:nvSpPr>
          <p:cNvPr id="104" name="TextShape 3"/>
          <p:cNvSpPr txBox="1"/>
          <p:nvPr/>
        </p:nvSpPr>
        <p:spPr>
          <a:xfrm>
            <a:off x="5063760" y="1980000"/>
            <a:ext cx="4479480" cy="2232000"/>
          </a:xfrm>
          <a:prstGeom prst="rect">
            <a:avLst/>
          </a:prstGeom>
          <a:noFill/>
          <a:ln>
            <a:noFill/>
          </a:ln>
        </p:spPr>
        <p:txBody>
          <a:bodyPr lIns="0" rIns="0" tIns="0" bIns="0"/>
          <a:p>
            <a:pPr/>
            <a:r>
              <a:rPr b="1" lang="en-GB" sz="2600" spc="-1" strike="noStrike">
                <a:solidFill>
                  <a:srgbClr val="1c1c1c"/>
                </a:solidFill>
                <a:uFill>
                  <a:solidFill>
                    <a:srgbClr val="ffffff"/>
                  </a:solidFill>
                </a:uFill>
                <a:latin typeface="Cantarell"/>
              </a:rPr>
              <a:t>2) </a:t>
            </a:r>
            <a:r>
              <a:rPr b="1" lang="en-GB" sz="2600" spc="-1" strike="noStrike">
                <a:solidFill>
                  <a:srgbClr val="1c1c1c"/>
                </a:solidFill>
                <a:uFill>
                  <a:solidFill>
                    <a:srgbClr val="ffffff"/>
                  </a:solidFill>
                </a:uFill>
                <a:latin typeface="Cantarell"/>
              </a:rPr>
              <a:t>	</a:t>
            </a:r>
            <a:r>
              <a:rPr b="1" lang="en-GB" sz="2600" spc="-1" strike="noStrike">
                <a:solidFill>
                  <a:srgbClr val="1c1c1c"/>
                </a:solidFill>
                <a:uFill>
                  <a:solidFill>
                    <a:srgbClr val="ffffff"/>
                  </a:solidFill>
                </a:uFill>
                <a:latin typeface="Cantarell"/>
              </a:rPr>
              <a:t>Human rights, both </a:t>
            </a:r>
            <a:r>
              <a:rPr b="1" lang="en-GB" sz="2600" spc="-1" strike="noStrike">
                <a:solidFill>
                  <a:srgbClr val="1c1c1c"/>
                </a:solidFill>
                <a:uFill>
                  <a:solidFill>
                    <a:srgbClr val="ffffff"/>
                  </a:solidFill>
                </a:uFill>
                <a:latin typeface="Cantarell"/>
              </a:rPr>
              <a:t>	</a:t>
            </a:r>
            <a:r>
              <a:rPr b="1" lang="en-GB" sz="2600" spc="-1" strike="noStrike">
                <a:solidFill>
                  <a:srgbClr val="1c1c1c"/>
                </a:solidFill>
                <a:uFill>
                  <a:solidFill>
                    <a:srgbClr val="ffffff"/>
                  </a:solidFill>
                </a:uFill>
                <a:latin typeface="Cantarell"/>
              </a:rPr>
              <a:t>	</a:t>
            </a:r>
            <a:r>
              <a:rPr b="1" lang="en-GB" sz="2600" spc="-1" strike="noStrike">
                <a:solidFill>
                  <a:srgbClr val="1c1c1c"/>
                </a:solidFill>
                <a:uFill>
                  <a:solidFill>
                    <a:srgbClr val="ffffff"/>
                  </a:solidFill>
                </a:uFill>
                <a:latin typeface="Cantarell"/>
              </a:rPr>
              <a:t>	</a:t>
            </a:r>
            <a:r>
              <a:rPr b="1" lang="en-GB" sz="2600" spc="-1" strike="noStrike">
                <a:solidFill>
                  <a:srgbClr val="1c1c1c"/>
                </a:solidFill>
                <a:uFill>
                  <a:solidFill>
                    <a:srgbClr val="ffffff"/>
                  </a:solidFill>
                </a:uFill>
                <a:latin typeface="Cantarell"/>
              </a:rPr>
              <a:t>through the Court and </a:t>
            </a:r>
            <a:r>
              <a:rPr b="1" lang="en-GB" sz="2600" spc="-1" strike="noStrike">
                <a:solidFill>
                  <a:srgbClr val="1c1c1c"/>
                </a:solidFill>
                <a:uFill>
                  <a:solidFill>
                    <a:srgbClr val="ffffff"/>
                  </a:solidFill>
                </a:uFill>
                <a:latin typeface="Cantarell"/>
              </a:rPr>
              <a:t>	</a:t>
            </a:r>
            <a:r>
              <a:rPr b="1" lang="en-GB" sz="2600" spc="-1" strike="noStrike">
                <a:solidFill>
                  <a:srgbClr val="1c1c1c"/>
                </a:solidFill>
                <a:uFill>
                  <a:solidFill>
                    <a:srgbClr val="ffffff"/>
                  </a:solidFill>
                </a:uFill>
                <a:latin typeface="Cantarell"/>
              </a:rPr>
              <a:t>	</a:t>
            </a:r>
            <a:r>
              <a:rPr b="1" lang="en-GB" sz="2600" spc="-1" strike="noStrike">
                <a:solidFill>
                  <a:srgbClr val="1c1c1c"/>
                </a:solidFill>
                <a:uFill>
                  <a:solidFill>
                    <a:srgbClr val="ffffff"/>
                  </a:solidFill>
                </a:uFill>
                <a:latin typeface="Cantarell"/>
              </a:rPr>
              <a:t>Charter. Procedural rights </a:t>
            </a:r>
            <a:r>
              <a:rPr b="1" lang="en-GB" sz="2600" spc="-1" strike="noStrike">
                <a:solidFill>
                  <a:srgbClr val="1c1c1c"/>
                </a:solidFill>
                <a:uFill>
                  <a:solidFill>
                    <a:srgbClr val="ffffff"/>
                  </a:solidFill>
                </a:uFill>
                <a:latin typeface="Cantarell"/>
              </a:rPr>
              <a:t>	</a:t>
            </a:r>
            <a:r>
              <a:rPr b="1" lang="en-GB" sz="2600" spc="-1" strike="noStrike">
                <a:solidFill>
                  <a:srgbClr val="1c1c1c"/>
                </a:solidFill>
                <a:uFill>
                  <a:solidFill>
                    <a:srgbClr val="ffffff"/>
                  </a:solidFill>
                </a:uFill>
                <a:latin typeface="Cantarell"/>
              </a:rPr>
              <a:t>through Aarhus</a:t>
            </a:r>
            <a:endParaRPr b="1" lang="en-GB" sz="2600" spc="-1" strike="noStrike">
              <a:solidFill>
                <a:srgbClr val="1c1c1c"/>
              </a:solidFill>
              <a:uFill>
                <a:solidFill>
                  <a:srgbClr val="ffffff"/>
                </a:solidFill>
              </a:uFill>
              <a:latin typeface="Cantarell"/>
            </a:endParaRPr>
          </a:p>
        </p:txBody>
      </p:sp>
      <p:sp>
        <p:nvSpPr>
          <p:cNvPr id="105" name="TextShape 4"/>
          <p:cNvSpPr txBox="1"/>
          <p:nvPr/>
        </p:nvSpPr>
        <p:spPr>
          <a:xfrm>
            <a:off x="5063760" y="4424400"/>
            <a:ext cx="4479480" cy="2232000"/>
          </a:xfrm>
          <a:prstGeom prst="rect">
            <a:avLst/>
          </a:prstGeom>
          <a:noFill/>
          <a:ln>
            <a:noFill/>
          </a:ln>
        </p:spPr>
        <p:txBody>
          <a:bodyPr lIns="0" rIns="0" tIns="0" bIns="0"/>
          <a:p>
            <a:pPr/>
            <a:r>
              <a:rPr b="1" lang="en-GB" sz="2600" spc="-1" strike="noStrike">
                <a:solidFill>
                  <a:srgbClr val="1c1c1c"/>
                </a:solidFill>
                <a:uFill>
                  <a:solidFill>
                    <a:srgbClr val="ffffff"/>
                  </a:solidFill>
                </a:uFill>
                <a:latin typeface="Cantarell"/>
              </a:rPr>
              <a:t>4) Constitutional approach </a:t>
            </a:r>
            <a:r>
              <a:rPr b="1" lang="en-GB" sz="2600" spc="-1" strike="noStrike">
                <a:solidFill>
                  <a:srgbClr val="1c1c1c"/>
                </a:solidFill>
                <a:uFill>
                  <a:solidFill>
                    <a:srgbClr val="ffffff"/>
                  </a:solidFill>
                </a:uFill>
                <a:latin typeface="Cantarell"/>
              </a:rPr>
              <a:t>	</a:t>
            </a:r>
            <a:r>
              <a:rPr b="1" lang="en-GB" sz="2600" spc="-1" strike="noStrike">
                <a:solidFill>
                  <a:srgbClr val="1c1c1c"/>
                </a:solidFill>
                <a:uFill>
                  <a:solidFill>
                    <a:srgbClr val="ffffff"/>
                  </a:solidFill>
                </a:uFill>
                <a:latin typeface="Cantarell"/>
              </a:rPr>
              <a:t>to the aspirations of ‘The </a:t>
            </a:r>
            <a:r>
              <a:rPr b="1" lang="en-GB" sz="2600" spc="-1" strike="noStrike">
                <a:solidFill>
                  <a:srgbClr val="1c1c1c"/>
                </a:solidFill>
                <a:uFill>
                  <a:solidFill>
                    <a:srgbClr val="ffffff"/>
                  </a:solidFill>
                </a:uFill>
                <a:latin typeface="Cantarell"/>
              </a:rPr>
              <a:t>	</a:t>
            </a:r>
            <a:r>
              <a:rPr b="1" lang="en-GB" sz="2600" spc="-1" strike="noStrike">
                <a:solidFill>
                  <a:srgbClr val="1c1c1c"/>
                </a:solidFill>
                <a:uFill>
                  <a:solidFill>
                    <a:srgbClr val="ffffff"/>
                  </a:solidFill>
                </a:uFill>
                <a:latin typeface="Cantarell"/>
              </a:rPr>
              <a:t>State’</a:t>
            </a:r>
            <a:endParaRPr b="1" lang="en-GB" sz="2600" spc="-1" strike="noStrike">
              <a:solidFill>
                <a:srgbClr val="1c1c1c"/>
              </a:solidFill>
              <a:uFill>
                <a:solidFill>
                  <a:srgbClr val="ffffff"/>
                </a:solidFill>
              </a:uFill>
              <a:latin typeface="Cantarell"/>
            </a:endParaRPr>
          </a:p>
        </p:txBody>
      </p:sp>
      <p:sp>
        <p:nvSpPr>
          <p:cNvPr id="106" name="TextShape 5"/>
          <p:cNvSpPr txBox="1"/>
          <p:nvPr/>
        </p:nvSpPr>
        <p:spPr>
          <a:xfrm>
            <a:off x="360000" y="4424400"/>
            <a:ext cx="4479480" cy="2232000"/>
          </a:xfrm>
          <a:prstGeom prst="rect">
            <a:avLst/>
          </a:prstGeom>
          <a:noFill/>
          <a:ln>
            <a:noFill/>
          </a:ln>
        </p:spPr>
        <p:txBody>
          <a:bodyPr lIns="0" rIns="0" tIns="0" bIns="0"/>
          <a:p>
            <a:pPr/>
            <a:r>
              <a:rPr b="1" lang="en-GB" sz="2600" spc="-1" strike="noStrike">
                <a:solidFill>
                  <a:srgbClr val="1c1c1c"/>
                </a:solidFill>
                <a:uFill>
                  <a:solidFill>
                    <a:srgbClr val="ffffff"/>
                  </a:solidFill>
                </a:uFill>
                <a:latin typeface="Cantarell"/>
              </a:rPr>
              <a:t>3) A strong, legal order with CJEU in dominant position. </a:t>
            </a:r>
            <a:endParaRPr b="1" lang="en-GB" sz="2600" spc="-1" strike="noStrike">
              <a:solidFill>
                <a:srgbClr val="1c1c1c"/>
              </a:solidFill>
              <a:uFill>
                <a:solidFill>
                  <a:srgbClr val="ffffff"/>
                </a:solidFill>
              </a:uFill>
              <a:latin typeface="Cantarell"/>
            </a:endParaRPr>
          </a:p>
          <a:p>
            <a:pPr/>
            <a:r>
              <a:rPr b="1" lang="en-GB" sz="2600" spc="-1" strike="noStrike">
                <a:solidFill>
                  <a:srgbClr val="1c1c1c"/>
                </a:solidFill>
                <a:uFill>
                  <a:solidFill>
                    <a:srgbClr val="ffffff"/>
                  </a:solidFill>
                </a:uFill>
                <a:latin typeface="Cantarell"/>
              </a:rPr>
              <a:t>(But federal?)</a:t>
            </a:r>
            <a:endParaRPr b="1" lang="en-GB" sz="2600" spc="-1" strike="noStrike">
              <a:solidFill>
                <a:srgbClr val="1c1c1c"/>
              </a:solidFill>
              <a:uFill>
                <a:solidFill>
                  <a:srgbClr val="ffffff"/>
                </a:solidFill>
              </a:uFill>
              <a:latin typeface="Cantarell"/>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TextShape 1"/>
          <p:cNvSpPr txBox="1"/>
          <p:nvPr/>
        </p:nvSpPr>
        <p:spPr>
          <a:xfrm>
            <a:off x="360000" y="360000"/>
            <a:ext cx="9360000" cy="900000"/>
          </a:xfrm>
          <a:prstGeom prst="rect">
            <a:avLst/>
          </a:prstGeom>
          <a:noFill/>
          <a:ln>
            <a:noFill/>
          </a:ln>
        </p:spPr>
        <p:txBody>
          <a:bodyPr lIns="0" rIns="0" tIns="0" bIns="0" anchor="b"/>
          <a:p>
            <a:r>
              <a:rPr b="1" lang="en-GB" sz="3200" spc="-1" strike="noStrike">
                <a:solidFill>
                  <a:srgbClr val="ffffff"/>
                </a:solidFill>
                <a:uFill>
                  <a:solidFill>
                    <a:srgbClr val="ffffff"/>
                  </a:solidFill>
                </a:uFill>
                <a:latin typeface="Cantarell"/>
              </a:rPr>
              <a:t>Limits to the interpretational space II</a:t>
            </a:r>
            <a:endParaRPr b="1" lang="en-GB" sz="3200" spc="-1" strike="noStrike">
              <a:solidFill>
                <a:srgbClr val="ffffff"/>
              </a:solidFill>
              <a:uFill>
                <a:solidFill>
                  <a:srgbClr val="ffffff"/>
                </a:solidFill>
              </a:uFill>
              <a:latin typeface="Cantarell"/>
            </a:endParaRPr>
          </a:p>
        </p:txBody>
      </p:sp>
      <p:sp>
        <p:nvSpPr>
          <p:cNvPr id="108" name="TextShape 2"/>
          <p:cNvSpPr txBox="1"/>
          <p:nvPr/>
        </p:nvSpPr>
        <p:spPr>
          <a:xfrm>
            <a:off x="360000" y="1980000"/>
            <a:ext cx="4479480" cy="4680000"/>
          </a:xfrm>
          <a:prstGeom prst="rect">
            <a:avLst/>
          </a:prstGeom>
          <a:noFill/>
          <a:ln>
            <a:noFill/>
          </a:ln>
        </p:spPr>
        <p:txBody>
          <a:bodyPr lIns="0" rIns="0" tIns="0" bIns="0"/>
          <a:p>
            <a:pPr/>
            <a:r>
              <a:rPr b="1" lang="en-GB" sz="2600" spc="-1" strike="noStrike">
                <a:solidFill>
                  <a:srgbClr val="1c1c1c"/>
                </a:solidFill>
                <a:uFill>
                  <a:solidFill>
                    <a:srgbClr val="ffffff"/>
                  </a:solidFill>
                </a:uFill>
                <a:latin typeface="Cantarell"/>
              </a:rPr>
              <a:t>From the ACCC procedure:</a:t>
            </a:r>
            <a:endParaRPr b="1" lang="en-GB" sz="2600" spc="-1" strike="noStrike">
              <a:solidFill>
                <a:srgbClr val="1c1c1c"/>
              </a:solidFill>
              <a:uFill>
                <a:solidFill>
                  <a:srgbClr val="ffffff"/>
                </a:solidFill>
              </a:uFill>
              <a:latin typeface="Source Sans Pro Semibold"/>
            </a:endParaRPr>
          </a:p>
          <a:p>
            <a:pPr/>
            <a:r>
              <a:rPr b="0" lang="en-GB" sz="2600" spc="-1" strike="noStrike">
                <a:solidFill>
                  <a:srgbClr val="1c1c1c"/>
                </a:solidFill>
                <a:uFill>
                  <a:solidFill>
                    <a:srgbClr val="ffffff"/>
                  </a:solidFill>
                </a:uFill>
                <a:latin typeface="Cantarell"/>
              </a:rPr>
              <a:t>A severely limited constitutional role</a:t>
            </a:r>
            <a:endParaRPr b="1" lang="en-GB" sz="2600" spc="-1" strike="noStrike">
              <a:solidFill>
                <a:srgbClr val="1c1c1c"/>
              </a:solidFill>
              <a:uFill>
                <a:solidFill>
                  <a:srgbClr val="ffffff"/>
                </a:solidFill>
              </a:uFill>
              <a:latin typeface="Source Sans Pro Semibold"/>
            </a:endParaRPr>
          </a:p>
          <a:p>
            <a:pPr/>
            <a:r>
              <a:rPr b="0" lang="en-GB" sz="2600" spc="-1" strike="noStrike">
                <a:solidFill>
                  <a:srgbClr val="1c1c1c"/>
                </a:solidFill>
                <a:uFill>
                  <a:solidFill>
                    <a:srgbClr val="ffffff"/>
                  </a:solidFill>
                </a:uFill>
                <a:latin typeface="Cantarell"/>
              </a:rPr>
              <a:t>Remedies through the ‘regulatory act’ and internal review</a:t>
            </a:r>
            <a:endParaRPr b="1" lang="en-GB" sz="2600" spc="-1" strike="noStrike">
              <a:solidFill>
                <a:srgbClr val="1c1c1c"/>
              </a:solidFill>
              <a:uFill>
                <a:solidFill>
                  <a:srgbClr val="ffffff"/>
                </a:solidFill>
              </a:uFill>
              <a:latin typeface="Source Sans Pro Semibold"/>
            </a:endParaRPr>
          </a:p>
          <a:p>
            <a:pPr/>
            <a:r>
              <a:rPr b="0" lang="en-GB" sz="2600" spc="-1" strike="noStrike">
                <a:solidFill>
                  <a:srgbClr val="1c1c1c"/>
                </a:solidFill>
                <a:uFill>
                  <a:solidFill>
                    <a:srgbClr val="ffffff"/>
                  </a:solidFill>
                </a:uFill>
                <a:latin typeface="Cantarell"/>
              </a:rPr>
              <a:t>The nature of EU law</a:t>
            </a:r>
            <a:endParaRPr b="1" lang="en-GB" sz="2600" spc="-1" strike="noStrike">
              <a:solidFill>
                <a:srgbClr val="1c1c1c"/>
              </a:solidFill>
              <a:uFill>
                <a:solidFill>
                  <a:srgbClr val="ffffff"/>
                </a:solidFill>
              </a:uFill>
              <a:latin typeface="Source Sans Pro Semibold"/>
            </a:endParaRPr>
          </a:p>
          <a:p>
            <a:pPr/>
            <a:r>
              <a:rPr b="0" lang="en-GB" sz="2600" spc="-1" strike="noStrike">
                <a:solidFill>
                  <a:srgbClr val="1c1c1c"/>
                </a:solidFill>
                <a:uFill>
                  <a:solidFill>
                    <a:srgbClr val="ffffff"/>
                  </a:solidFill>
                </a:uFill>
                <a:latin typeface="Cantarell"/>
              </a:rPr>
              <a:t> </a:t>
            </a:r>
            <a:endParaRPr b="1" lang="en-GB" sz="2600" spc="-1" strike="noStrike">
              <a:solidFill>
                <a:srgbClr val="1c1c1c"/>
              </a:solidFill>
              <a:uFill>
                <a:solidFill>
                  <a:srgbClr val="ffffff"/>
                </a:solidFill>
              </a:uFill>
              <a:latin typeface="Source Sans Pro Semibold"/>
            </a:endParaRPr>
          </a:p>
        </p:txBody>
      </p:sp>
      <p:sp>
        <p:nvSpPr>
          <p:cNvPr id="109" name="TextShape 3"/>
          <p:cNvSpPr txBox="1"/>
          <p:nvPr/>
        </p:nvSpPr>
        <p:spPr>
          <a:xfrm>
            <a:off x="5063760" y="1980000"/>
            <a:ext cx="4479480" cy="4680000"/>
          </a:xfrm>
          <a:prstGeom prst="rect">
            <a:avLst/>
          </a:prstGeom>
          <a:noFill/>
          <a:ln>
            <a:noFill/>
          </a:ln>
        </p:spPr>
        <p:txBody>
          <a:bodyPr lIns="0" rIns="0" tIns="0" bIns="0"/>
          <a:p>
            <a:pPr/>
            <a:r>
              <a:rPr b="1" lang="en-GB" sz="2600" spc="-1" strike="noStrike">
                <a:solidFill>
                  <a:srgbClr val="1c1c1c"/>
                </a:solidFill>
                <a:uFill>
                  <a:solidFill>
                    <a:srgbClr val="ffffff"/>
                  </a:solidFill>
                </a:uFill>
                <a:latin typeface="Cantarell"/>
              </a:rPr>
              <a:t>From the Constitution:</a:t>
            </a:r>
            <a:endParaRPr b="1" lang="en-GB" sz="2600" spc="-1" strike="noStrike">
              <a:solidFill>
                <a:srgbClr val="1c1c1c"/>
              </a:solidFill>
              <a:uFill>
                <a:solidFill>
                  <a:srgbClr val="ffffff"/>
                </a:solidFill>
              </a:uFill>
              <a:latin typeface="Source Sans Pro Semibold"/>
            </a:endParaRPr>
          </a:p>
          <a:p>
            <a:pPr/>
            <a:r>
              <a:rPr b="0" lang="en-GB" sz="2600" spc="-1" strike="noStrike">
                <a:solidFill>
                  <a:srgbClr val="1c1c1c"/>
                </a:solidFill>
                <a:uFill>
                  <a:solidFill>
                    <a:srgbClr val="ffffff"/>
                  </a:solidFill>
                </a:uFill>
                <a:latin typeface="Cantarell"/>
              </a:rPr>
              <a:t>Discussion on the ‘place’ of citizens and public interest</a:t>
            </a:r>
            <a:endParaRPr b="1" lang="en-GB" sz="2600" spc="-1" strike="noStrike">
              <a:solidFill>
                <a:srgbClr val="1c1c1c"/>
              </a:solidFill>
              <a:uFill>
                <a:solidFill>
                  <a:srgbClr val="ffffff"/>
                </a:solidFill>
              </a:uFill>
              <a:latin typeface="Source Sans Pro Semibold"/>
            </a:endParaRPr>
          </a:p>
          <a:p>
            <a:pPr/>
            <a:r>
              <a:rPr b="0" lang="en-GB" sz="2600" spc="-1" strike="noStrike">
                <a:solidFill>
                  <a:srgbClr val="1c1c1c"/>
                </a:solidFill>
                <a:uFill>
                  <a:solidFill>
                    <a:srgbClr val="ffffff"/>
                  </a:solidFill>
                </a:uFill>
                <a:latin typeface="Cantarell"/>
              </a:rPr>
              <a:t>A complete system of legal acts and their effects</a:t>
            </a:r>
            <a:endParaRPr b="1" lang="en-GB" sz="2600" spc="-1" strike="noStrike">
              <a:solidFill>
                <a:srgbClr val="1c1c1c"/>
              </a:solidFill>
              <a:uFill>
                <a:solidFill>
                  <a:srgbClr val="ffffff"/>
                </a:solidFill>
              </a:uFill>
              <a:latin typeface="Source Sans Pro Semibold"/>
            </a:endParaRPr>
          </a:p>
          <a:p>
            <a:pPr/>
            <a:r>
              <a:rPr b="0" lang="en-GB" sz="2600" spc="-1" strike="noStrike">
                <a:solidFill>
                  <a:srgbClr val="1c1c1c"/>
                </a:solidFill>
                <a:uFill>
                  <a:solidFill>
                    <a:srgbClr val="ffffff"/>
                  </a:solidFill>
                </a:uFill>
                <a:latin typeface="Cantarell"/>
              </a:rPr>
              <a:t>No problems re: ‘Nature’</a:t>
            </a:r>
            <a:endParaRPr b="1" lang="en-GB" sz="2600" spc="-1" strike="noStrike">
              <a:solidFill>
                <a:srgbClr val="1c1c1c"/>
              </a:solidFill>
              <a:uFill>
                <a:solidFill>
                  <a:srgbClr val="ffffff"/>
                </a:solidFill>
              </a:uFill>
              <a:latin typeface="Source Sans Pro Semibold"/>
            </a:endParaRPr>
          </a:p>
          <a:p>
            <a:pPr/>
            <a:r>
              <a:rPr b="1" lang="en-GB" sz="2600" spc="-1" strike="noStrike">
                <a:solidFill>
                  <a:srgbClr val="1c1c1c"/>
                </a:solidFill>
                <a:uFill>
                  <a:solidFill>
                    <a:srgbClr val="ffffff"/>
                  </a:solidFill>
                </a:uFill>
                <a:latin typeface="Cantarell"/>
              </a:rPr>
              <a:t> </a:t>
            </a:r>
            <a:endParaRPr b="1" lang="en-GB" sz="2600" spc="-1" strike="noStrike">
              <a:solidFill>
                <a:srgbClr val="1c1c1c"/>
              </a:solidFill>
              <a:uFill>
                <a:solidFill>
                  <a:srgbClr val="ffffff"/>
                </a:solidFill>
              </a:uFill>
              <a:latin typeface="Source Sans Pro Semibold"/>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TextShape 1"/>
          <p:cNvSpPr txBox="1"/>
          <p:nvPr/>
        </p:nvSpPr>
        <p:spPr>
          <a:xfrm>
            <a:off x="360000" y="360000"/>
            <a:ext cx="9360000" cy="900000"/>
          </a:xfrm>
          <a:prstGeom prst="rect">
            <a:avLst/>
          </a:prstGeom>
          <a:noFill/>
          <a:ln>
            <a:noFill/>
          </a:ln>
        </p:spPr>
        <p:txBody>
          <a:bodyPr lIns="0" rIns="0" tIns="0" bIns="0" anchor="b"/>
          <a:p>
            <a:r>
              <a:rPr b="1" lang="en-GB" sz="3200" spc="-1" strike="noStrike">
                <a:solidFill>
                  <a:srgbClr val="ffffff"/>
                </a:solidFill>
                <a:uFill>
                  <a:solidFill>
                    <a:srgbClr val="ffffff"/>
                  </a:solidFill>
                </a:uFill>
                <a:latin typeface="Cantarell"/>
              </a:rPr>
              <a:t>Limits to interpretational space III</a:t>
            </a:r>
            <a:endParaRPr b="1" lang="en-GB" sz="3200" spc="-1" strike="noStrike">
              <a:solidFill>
                <a:srgbClr val="ffffff"/>
              </a:solidFill>
              <a:uFill>
                <a:solidFill>
                  <a:srgbClr val="ffffff"/>
                </a:solidFill>
              </a:uFill>
              <a:latin typeface="Cantarell"/>
            </a:endParaRPr>
          </a:p>
        </p:txBody>
      </p:sp>
      <p:pic>
        <p:nvPicPr>
          <p:cNvPr id="111" name="" descr=""/>
          <p:cNvPicPr/>
          <p:nvPr/>
        </p:nvPicPr>
        <p:blipFill>
          <a:blip r:embed="rId1"/>
          <a:stretch/>
        </p:blipFill>
        <p:spPr>
          <a:xfrm>
            <a:off x="360000" y="4392000"/>
            <a:ext cx="4479480" cy="2082600"/>
          </a:xfrm>
          <a:prstGeom prst="rect">
            <a:avLst/>
          </a:prstGeom>
          <a:ln>
            <a:noFill/>
          </a:ln>
        </p:spPr>
      </p:pic>
      <p:sp>
        <p:nvSpPr>
          <p:cNvPr id="112" name="TextShape 2"/>
          <p:cNvSpPr txBox="1"/>
          <p:nvPr/>
        </p:nvSpPr>
        <p:spPr>
          <a:xfrm>
            <a:off x="5063760" y="1980000"/>
            <a:ext cx="4479480" cy="4680000"/>
          </a:xfrm>
          <a:prstGeom prst="rect">
            <a:avLst/>
          </a:prstGeom>
          <a:noFill/>
          <a:ln>
            <a:noFill/>
          </a:ln>
        </p:spPr>
        <p:txBody>
          <a:bodyPr lIns="0" rIns="0" tIns="0" bIns="0"/>
          <a:p>
            <a:pPr/>
            <a:r>
              <a:rPr b="1" lang="en-GB" sz="2600" spc="-1" strike="noStrike">
                <a:solidFill>
                  <a:srgbClr val="1c1c1c"/>
                </a:solidFill>
                <a:uFill>
                  <a:solidFill>
                    <a:srgbClr val="ffffff"/>
                  </a:solidFill>
                </a:uFill>
                <a:latin typeface="Cantarell"/>
              </a:rPr>
              <a:t>The Method:</a:t>
            </a:r>
            <a:endParaRPr b="1" lang="en-GB" sz="2600" spc="-1" strike="noStrike">
              <a:solidFill>
                <a:srgbClr val="1c1c1c"/>
              </a:solidFill>
              <a:uFill>
                <a:solidFill>
                  <a:srgbClr val="ffffff"/>
                </a:solidFill>
              </a:uFill>
              <a:latin typeface="Source Sans Pro Semibold"/>
            </a:endParaRPr>
          </a:p>
          <a:p>
            <a:pPr/>
            <a:r>
              <a:rPr b="0" lang="en-GB" sz="2200" spc="-1" strike="noStrike">
                <a:solidFill>
                  <a:srgbClr val="1c1c1c"/>
                </a:solidFill>
                <a:uFill>
                  <a:solidFill>
                    <a:srgbClr val="ffffff"/>
                  </a:solidFill>
                </a:uFill>
                <a:latin typeface="Cantarell"/>
              </a:rPr>
              <a:t>Strict interpretation of both old and new concepts</a:t>
            </a:r>
            <a:endParaRPr b="1" lang="en-GB" sz="2600" spc="-1" strike="noStrike">
              <a:solidFill>
                <a:srgbClr val="1c1c1c"/>
              </a:solidFill>
              <a:uFill>
                <a:solidFill>
                  <a:srgbClr val="ffffff"/>
                </a:solidFill>
              </a:uFill>
              <a:latin typeface="Source Sans Pro Semibold"/>
            </a:endParaRPr>
          </a:p>
          <a:p>
            <a:pPr/>
            <a:r>
              <a:rPr b="0" lang="en-GB" sz="2200" spc="-1" strike="noStrike">
                <a:solidFill>
                  <a:srgbClr val="1c1c1c"/>
                </a:solidFill>
                <a:uFill>
                  <a:solidFill>
                    <a:srgbClr val="ffffff"/>
                  </a:solidFill>
                </a:uFill>
                <a:latin typeface="Cantarell"/>
              </a:rPr>
              <a:t>Enforcements of rights in national legal orders, even against procedural autonomy</a:t>
            </a:r>
            <a:endParaRPr b="1" lang="en-GB" sz="2600" spc="-1" strike="noStrike">
              <a:solidFill>
                <a:srgbClr val="1c1c1c"/>
              </a:solidFill>
              <a:uFill>
                <a:solidFill>
                  <a:srgbClr val="ffffff"/>
                </a:solidFill>
              </a:uFill>
              <a:latin typeface="Source Sans Pro Semibold"/>
            </a:endParaRPr>
          </a:p>
          <a:p>
            <a:pPr/>
            <a:r>
              <a:rPr b="0" lang="en-GB" sz="2200" spc="-1" strike="noStrike">
                <a:solidFill>
                  <a:srgbClr val="1c1c1c"/>
                </a:solidFill>
                <a:uFill>
                  <a:solidFill>
                    <a:srgbClr val="ffffff"/>
                  </a:solidFill>
                </a:uFill>
                <a:latin typeface="Cantarell"/>
              </a:rPr>
              <a:t> </a:t>
            </a:r>
            <a:endParaRPr b="1" lang="en-GB" sz="2600" spc="-1" strike="noStrike">
              <a:solidFill>
                <a:srgbClr val="1c1c1c"/>
              </a:solidFill>
              <a:uFill>
                <a:solidFill>
                  <a:srgbClr val="ffffff"/>
                </a:solidFill>
              </a:uFill>
              <a:latin typeface="Source Sans Pro Semibold"/>
            </a:endParaRPr>
          </a:p>
          <a:p>
            <a:pPr/>
            <a:r>
              <a:rPr b="0" lang="en-GB" sz="2200" spc="-1" strike="noStrike">
                <a:solidFill>
                  <a:srgbClr val="1c1c1c"/>
                </a:solidFill>
                <a:uFill>
                  <a:solidFill>
                    <a:srgbClr val="ffffff"/>
                  </a:solidFill>
                </a:uFill>
                <a:latin typeface="Cantarell"/>
              </a:rPr>
              <a:t>In other words: GO HOME!</a:t>
            </a:r>
            <a:endParaRPr b="1" lang="en-GB" sz="2600" spc="-1" strike="noStrike">
              <a:solidFill>
                <a:srgbClr val="1c1c1c"/>
              </a:solidFill>
              <a:uFill>
                <a:solidFill>
                  <a:srgbClr val="ffffff"/>
                </a:solidFill>
              </a:uFill>
              <a:latin typeface="Source Sans Pro Semibold"/>
            </a:endParaRPr>
          </a:p>
          <a:p>
            <a:pPr/>
            <a:r>
              <a:rPr b="0" lang="en-GB" sz="2200" spc="-1" strike="noStrike">
                <a:solidFill>
                  <a:srgbClr val="1c1c1c"/>
                </a:solidFill>
                <a:uFill>
                  <a:solidFill>
                    <a:srgbClr val="ffffff"/>
                  </a:solidFill>
                </a:uFill>
                <a:latin typeface="Cantarell"/>
              </a:rPr>
              <a:t>As affirmed in most recent ACCC</a:t>
            </a:r>
            <a:endParaRPr b="1" lang="en-GB" sz="2600" spc="-1" strike="noStrike">
              <a:solidFill>
                <a:srgbClr val="1c1c1c"/>
              </a:solidFill>
              <a:uFill>
                <a:solidFill>
                  <a:srgbClr val="ffffff"/>
                </a:solidFill>
              </a:uFill>
              <a:latin typeface="Source Sans Pro Semibold"/>
            </a:endParaRPr>
          </a:p>
          <a:p>
            <a:pPr/>
            <a:r>
              <a:rPr b="1" lang="en-GB" sz="2400" spc="-1" strike="noStrike">
                <a:solidFill>
                  <a:srgbClr val="1c1c1c"/>
                </a:solidFill>
                <a:uFill>
                  <a:solidFill>
                    <a:srgbClr val="ffffff"/>
                  </a:solidFill>
                </a:uFill>
                <a:latin typeface="Cantarell"/>
              </a:rPr>
              <a:t> </a:t>
            </a:r>
            <a:endParaRPr b="1" lang="en-GB" sz="2600" spc="-1" strike="noStrike">
              <a:solidFill>
                <a:srgbClr val="1c1c1c"/>
              </a:solidFill>
              <a:uFill>
                <a:solidFill>
                  <a:srgbClr val="ffffff"/>
                </a:solidFill>
              </a:uFill>
              <a:latin typeface="Source Sans Pro Semibold"/>
            </a:endParaRPr>
          </a:p>
          <a:p>
            <a:pPr/>
            <a:r>
              <a:rPr b="1" lang="en-GB" sz="2600" spc="-1" strike="noStrike">
                <a:solidFill>
                  <a:srgbClr val="1c1c1c"/>
                </a:solidFill>
                <a:uFill>
                  <a:solidFill>
                    <a:srgbClr val="ffffff"/>
                  </a:solidFill>
                </a:uFill>
                <a:latin typeface="Cantarell"/>
              </a:rPr>
              <a:t> </a:t>
            </a:r>
            <a:endParaRPr b="1" lang="en-GB" sz="2600" spc="-1" strike="noStrike">
              <a:solidFill>
                <a:srgbClr val="1c1c1c"/>
              </a:solidFill>
              <a:uFill>
                <a:solidFill>
                  <a:srgbClr val="ffffff"/>
                </a:solidFill>
              </a:uFill>
              <a:latin typeface="Source Sans Pro Semibold"/>
            </a:endParaRPr>
          </a:p>
        </p:txBody>
      </p:sp>
      <p:sp>
        <p:nvSpPr>
          <p:cNvPr id="113" name="TextShape 3"/>
          <p:cNvSpPr txBox="1"/>
          <p:nvPr/>
        </p:nvSpPr>
        <p:spPr>
          <a:xfrm>
            <a:off x="432000" y="2016000"/>
            <a:ext cx="4392000" cy="1629720"/>
          </a:xfrm>
          <a:prstGeom prst="rect">
            <a:avLst/>
          </a:prstGeom>
          <a:noFill/>
          <a:ln>
            <a:noFill/>
          </a:ln>
        </p:spPr>
        <p:txBody>
          <a:bodyPr lIns="90000" rIns="90000" tIns="45000" bIns="45000"/>
          <a:p>
            <a:r>
              <a:rPr b="1" lang="en-GB" sz="2600" spc="-1" strike="noStrike">
                <a:solidFill>
                  <a:srgbClr val="000000"/>
                </a:solidFill>
                <a:uFill>
                  <a:solidFill>
                    <a:srgbClr val="ffffff"/>
                  </a:solidFill>
                </a:uFill>
                <a:latin typeface="Cantarell"/>
              </a:rPr>
              <a:t>The Solution:</a:t>
            </a:r>
            <a:endParaRPr b="0" lang="en-GB" sz="1800" spc="-1" strike="noStrike">
              <a:solidFill>
                <a:srgbClr val="000000"/>
              </a:solidFill>
              <a:uFill>
                <a:solidFill>
                  <a:srgbClr val="ffffff"/>
                </a:solidFill>
              </a:uFill>
              <a:latin typeface="Arial"/>
            </a:endParaRPr>
          </a:p>
          <a:p>
            <a:endParaRPr b="0" lang="en-GB" sz="1800" spc="-1" strike="noStrike">
              <a:solidFill>
                <a:srgbClr val="000000"/>
              </a:solidFill>
              <a:uFill>
                <a:solidFill>
                  <a:srgbClr val="ffffff"/>
                </a:solidFill>
              </a:uFill>
              <a:latin typeface="Arial"/>
            </a:endParaRPr>
          </a:p>
          <a:p>
            <a:r>
              <a:rPr b="0" lang="en-GB" sz="2200" spc="-1" strike="noStrike">
                <a:solidFill>
                  <a:srgbClr val="000000"/>
                </a:solidFill>
                <a:uFill>
                  <a:solidFill>
                    <a:srgbClr val="ffffff"/>
                  </a:solidFill>
                </a:uFill>
                <a:latin typeface="Cantarell"/>
              </a:rPr>
              <a:t>A ‘federal’, fractured protection of the environment. </a:t>
            </a:r>
            <a:endParaRPr b="0" lang="en-GB" sz="1800" spc="-1" strike="noStrike">
              <a:solidFill>
                <a:srgbClr val="000000"/>
              </a:solidFill>
              <a:uFill>
                <a:solidFill>
                  <a:srgbClr val="ffffff"/>
                </a:solidFill>
              </a:uFill>
              <a:latin typeface="Arial"/>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43</TotalTime>
  <Application>LibreOffice/5.1.5.2$Linux_X86_64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2016-09-12T14:51:03Z</dcterms:created>
  <dc:creator/>
  <dc:description/>
  <dc:language>en-GB</dc:language>
  <cp:lastModifiedBy/>
  <dcterms:modified xsi:type="dcterms:W3CDTF">2016-09-12T17:55:00Z</dcterms:modified>
  <cp:revision>9</cp:revision>
  <dc:subject/>
  <dc:title/>
</cp:coreProperties>
</file>